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4" r:id="rId12"/>
    <p:sldId id="260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CFF"/>
    <a:srgbClr val="F0FEFF"/>
    <a:srgbClr val="DDFAFF"/>
    <a:srgbClr val="F4F5F9"/>
    <a:srgbClr val="0B0573"/>
    <a:srgbClr val="FBE5D6"/>
    <a:srgbClr val="E6FBFA"/>
    <a:srgbClr val="FFE5F5"/>
    <a:srgbClr val="F4F5F8"/>
    <a:srgbClr val="152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B59AD4-FE5B-ED45-9ED1-E42E41DD8C5D}" v="194" dt="2022-07-14T04:27:24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8"/>
    <p:restoredTop sz="94638"/>
  </p:normalViewPr>
  <p:slideViewPr>
    <p:cSldViewPr snapToGrid="0" snapToObjects="1">
      <p:cViewPr varScale="1">
        <p:scale>
          <a:sx n="128" d="100"/>
          <a:sy n="128" d="100"/>
        </p:scale>
        <p:origin x="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a" userId="34574e7b-acf0-4cad-8d19-2af05aaa504a" providerId="ADAL" clId="{686F2001-9DD2-0547-9801-D68DEBEC0990}"/>
    <pc:docChg chg="undo custSel addSld modSld">
      <pc:chgData name="Jenna" userId="34574e7b-acf0-4cad-8d19-2af05aaa504a" providerId="ADAL" clId="{686F2001-9DD2-0547-9801-D68DEBEC0990}" dt="2021-08-05T01:27:22.290" v="52" actId="1076"/>
      <pc:docMkLst>
        <pc:docMk/>
      </pc:docMkLst>
      <pc:sldChg chg="addSp delSp modSp new mod">
        <pc:chgData name="Jenna" userId="34574e7b-acf0-4cad-8d19-2af05aaa504a" providerId="ADAL" clId="{686F2001-9DD2-0547-9801-D68DEBEC0990}" dt="2021-08-05T01:27:22.290" v="52" actId="1076"/>
        <pc:sldMkLst>
          <pc:docMk/>
          <pc:sldMk cId="3716546755" sldId="258"/>
        </pc:sldMkLst>
        <pc:spChg chg="add del">
          <ac:chgData name="Jenna" userId="34574e7b-acf0-4cad-8d19-2af05aaa504a" providerId="ADAL" clId="{686F2001-9DD2-0547-9801-D68DEBEC0990}" dt="2021-08-05T01:19:29.743" v="13" actId="478"/>
          <ac:spMkLst>
            <pc:docMk/>
            <pc:sldMk cId="3716546755" sldId="258"/>
            <ac:spMk id="4" creationId="{1ECE3637-FF86-7843-9982-10897B6AC9D8}"/>
          </ac:spMkLst>
        </pc:spChg>
        <pc:spChg chg="add del mod">
          <ac:chgData name="Jenna" userId="34574e7b-acf0-4cad-8d19-2af05aaa504a" providerId="ADAL" clId="{686F2001-9DD2-0547-9801-D68DEBEC0990}" dt="2021-08-05T01:19:34.368" v="15"/>
          <ac:spMkLst>
            <pc:docMk/>
            <pc:sldMk cId="3716546755" sldId="258"/>
            <ac:spMk id="5" creationId="{1B8558D5-C6A4-044B-A54C-0C11292B246C}"/>
          </ac:spMkLst>
        </pc:spChg>
        <pc:spChg chg="add mod">
          <ac:chgData name="Jenna" userId="34574e7b-acf0-4cad-8d19-2af05aaa504a" providerId="ADAL" clId="{686F2001-9DD2-0547-9801-D68DEBEC0990}" dt="2021-08-05T01:27:22.290" v="52" actId="1076"/>
          <ac:spMkLst>
            <pc:docMk/>
            <pc:sldMk cId="3716546755" sldId="258"/>
            <ac:spMk id="9" creationId="{E9B1E26A-8EDA-C94C-A47A-A843CFDF0757}"/>
          </ac:spMkLst>
        </pc:spChg>
        <pc:spChg chg="add mod">
          <ac:chgData name="Jenna" userId="34574e7b-acf0-4cad-8d19-2af05aaa504a" providerId="ADAL" clId="{686F2001-9DD2-0547-9801-D68DEBEC0990}" dt="2021-08-05T01:27:14.589" v="51" actId="14100"/>
          <ac:spMkLst>
            <pc:docMk/>
            <pc:sldMk cId="3716546755" sldId="258"/>
            <ac:spMk id="10" creationId="{08E529B2-3607-B44A-ADD5-3284DEDAB18A}"/>
          </ac:spMkLst>
        </pc:spChg>
        <pc:picChg chg="add mod">
          <ac:chgData name="Jenna" userId="34574e7b-acf0-4cad-8d19-2af05aaa504a" providerId="ADAL" clId="{686F2001-9DD2-0547-9801-D68DEBEC0990}" dt="2021-08-05T01:25:30.725" v="37" actId="1076"/>
          <ac:picMkLst>
            <pc:docMk/>
            <pc:sldMk cId="3716546755" sldId="258"/>
            <ac:picMk id="2" creationId="{B722C377-DF64-5F41-8D68-916EAE0002B0}"/>
          </ac:picMkLst>
        </pc:picChg>
        <pc:picChg chg="add mod">
          <ac:chgData name="Jenna" userId="34574e7b-acf0-4cad-8d19-2af05aaa504a" providerId="ADAL" clId="{686F2001-9DD2-0547-9801-D68DEBEC0990}" dt="2021-08-05T01:26:06.718" v="43" actId="14100"/>
          <ac:picMkLst>
            <pc:docMk/>
            <pc:sldMk cId="3716546755" sldId="258"/>
            <ac:picMk id="3" creationId="{19246AC8-4E7D-0045-8ACC-D76D309E82D1}"/>
          </ac:picMkLst>
        </pc:picChg>
        <pc:picChg chg="add mod">
          <ac:chgData name="Jenna" userId="34574e7b-acf0-4cad-8d19-2af05aaa504a" providerId="ADAL" clId="{686F2001-9DD2-0547-9801-D68DEBEC0990}" dt="2021-08-05T01:25:43.130" v="38" actId="1076"/>
          <ac:picMkLst>
            <pc:docMk/>
            <pc:sldMk cId="3716546755" sldId="258"/>
            <ac:picMk id="1026" creationId="{5A848F86-6BBC-3F4A-BE97-B63B7F3D8E91}"/>
          </ac:picMkLst>
        </pc:picChg>
        <pc:picChg chg="add del mod">
          <ac:chgData name="Jenna" userId="34574e7b-acf0-4cad-8d19-2af05aaa504a" providerId="ADAL" clId="{686F2001-9DD2-0547-9801-D68DEBEC0990}" dt="2021-08-05T01:25:43.130" v="38" actId="1076"/>
          <ac:picMkLst>
            <pc:docMk/>
            <pc:sldMk cId="3716546755" sldId="258"/>
            <ac:picMk id="1028" creationId="{57F5BC5F-E7D1-904F-B414-2DCB7528B7E6}"/>
          </ac:picMkLst>
        </pc:picChg>
        <pc:picChg chg="add mod">
          <ac:chgData name="Jenna" userId="34574e7b-acf0-4cad-8d19-2af05aaa504a" providerId="ADAL" clId="{686F2001-9DD2-0547-9801-D68DEBEC0990}" dt="2021-08-05T01:25:43.130" v="38" actId="1076"/>
          <ac:picMkLst>
            <pc:docMk/>
            <pc:sldMk cId="3716546755" sldId="258"/>
            <ac:picMk id="1034" creationId="{2E56D9F6-BFBB-E64A-8DFB-AA39338C102C}"/>
          </ac:picMkLst>
        </pc:picChg>
      </pc:sldChg>
    </pc:docChg>
  </pc:docChgLst>
  <pc:docChgLst>
    <pc:chgData name="Jenna" userId="34574e7b-acf0-4cad-8d19-2af05aaa504a" providerId="ADAL" clId="{B7B59AD4-FE5B-ED45-9ED1-E42E41DD8C5D}"/>
    <pc:docChg chg="undo custSel addSld modSld">
      <pc:chgData name="Jenna" userId="34574e7b-acf0-4cad-8d19-2af05aaa504a" providerId="ADAL" clId="{B7B59AD4-FE5B-ED45-9ED1-E42E41DD8C5D}" dt="2022-07-14T04:27:24.699" v="1247" actId="164"/>
      <pc:docMkLst>
        <pc:docMk/>
      </pc:docMkLst>
      <pc:sldChg chg="addSp delSp modSp new mod">
        <pc:chgData name="Jenna" userId="34574e7b-acf0-4cad-8d19-2af05aaa504a" providerId="ADAL" clId="{B7B59AD4-FE5B-ED45-9ED1-E42E41DD8C5D}" dt="2022-07-14T04:13:19.417" v="1137" actId="164"/>
        <pc:sldMkLst>
          <pc:docMk/>
          <pc:sldMk cId="2413581223" sldId="259"/>
        </pc:sldMkLst>
        <pc:spChg chg="add del mod topLvl">
          <ac:chgData name="Jenna" userId="34574e7b-acf0-4cad-8d19-2af05aaa504a" providerId="ADAL" clId="{B7B59AD4-FE5B-ED45-9ED1-E42E41DD8C5D}" dt="2022-07-14T04:12:59.723" v="1133" actId="478"/>
          <ac:spMkLst>
            <pc:docMk/>
            <pc:sldMk cId="2413581223" sldId="259"/>
            <ac:spMk id="2" creationId="{0FF1A1DE-AE69-9451-A1C5-22D4CCAA68E5}"/>
          </ac:spMkLst>
        </pc:spChg>
        <pc:spChg chg="add mod">
          <ac:chgData name="Jenna" userId="34574e7b-acf0-4cad-8d19-2af05aaa504a" providerId="ADAL" clId="{B7B59AD4-FE5B-ED45-9ED1-E42E41DD8C5D}" dt="2022-07-14T04:13:19.417" v="1137" actId="164"/>
          <ac:spMkLst>
            <pc:docMk/>
            <pc:sldMk cId="2413581223" sldId="259"/>
            <ac:spMk id="5" creationId="{116702F5-31B9-3729-8725-413445101157}"/>
          </ac:spMkLst>
        </pc:spChg>
        <pc:spChg chg="add del mod">
          <ac:chgData name="Jenna" userId="34574e7b-acf0-4cad-8d19-2af05aaa504a" providerId="ADAL" clId="{B7B59AD4-FE5B-ED45-9ED1-E42E41DD8C5D}" dt="2022-07-13T02:10:56.479" v="60" actId="478"/>
          <ac:spMkLst>
            <pc:docMk/>
            <pc:sldMk cId="2413581223" sldId="259"/>
            <ac:spMk id="5" creationId="{4A70750B-EF61-936C-D289-BF5E7195F982}"/>
          </ac:spMkLst>
        </pc:spChg>
        <pc:spChg chg="add mod">
          <ac:chgData name="Jenna" userId="34574e7b-acf0-4cad-8d19-2af05aaa504a" providerId="ADAL" clId="{B7B59AD4-FE5B-ED45-9ED1-E42E41DD8C5D}" dt="2022-07-13T03:13:57.147" v="223" actId="164"/>
          <ac:spMkLst>
            <pc:docMk/>
            <pc:sldMk cId="2413581223" sldId="259"/>
            <ac:spMk id="6" creationId="{774038C1-08DE-CEF4-69E9-58C371C38218}"/>
          </ac:spMkLst>
        </pc:spChg>
        <pc:grpChg chg="add del mod">
          <ac:chgData name="Jenna" userId="34574e7b-acf0-4cad-8d19-2af05aaa504a" providerId="ADAL" clId="{B7B59AD4-FE5B-ED45-9ED1-E42E41DD8C5D}" dt="2022-07-14T04:12:39.268" v="1129" actId="165"/>
          <ac:grpSpMkLst>
            <pc:docMk/>
            <pc:sldMk cId="2413581223" sldId="259"/>
            <ac:grpSpMk id="3" creationId="{666CEF8E-5656-BA30-AD30-95BBCCB0A82D}"/>
          </ac:grpSpMkLst>
        </pc:grpChg>
        <pc:grpChg chg="add mod">
          <ac:chgData name="Jenna" userId="34574e7b-acf0-4cad-8d19-2af05aaa504a" providerId="ADAL" clId="{B7B59AD4-FE5B-ED45-9ED1-E42E41DD8C5D}" dt="2022-07-14T04:08:49.764" v="1118" actId="14100"/>
          <ac:grpSpMkLst>
            <pc:docMk/>
            <pc:sldMk cId="2413581223" sldId="259"/>
            <ac:grpSpMk id="9" creationId="{697143DD-B26B-114B-C4E0-7217D5A19255}"/>
          </ac:grpSpMkLst>
        </pc:grpChg>
        <pc:grpChg chg="add mod">
          <ac:chgData name="Jenna" userId="34574e7b-acf0-4cad-8d19-2af05aaa504a" providerId="ADAL" clId="{B7B59AD4-FE5B-ED45-9ED1-E42E41DD8C5D}" dt="2022-07-14T04:13:19.417" v="1137" actId="164"/>
          <ac:grpSpMkLst>
            <pc:docMk/>
            <pc:sldMk cId="2413581223" sldId="259"/>
            <ac:grpSpMk id="10" creationId="{A4388043-4C04-7F66-11EC-575CC0B2A4D2}"/>
          </ac:grpSpMkLst>
        </pc:grpChg>
        <pc:picChg chg="add del mod modCrop">
          <ac:chgData name="Jenna" userId="34574e7b-acf0-4cad-8d19-2af05aaa504a" providerId="ADAL" clId="{B7B59AD4-FE5B-ED45-9ED1-E42E41DD8C5D}" dt="2022-07-13T02:08:53.002" v="45" actId="478"/>
          <ac:picMkLst>
            <pc:docMk/>
            <pc:sldMk cId="2413581223" sldId="259"/>
            <ac:picMk id="3" creationId="{4176FFFE-77F8-F4F3-F3CF-129146F521AC}"/>
          </ac:picMkLst>
        </pc:picChg>
        <pc:picChg chg="add mod modCrop">
          <ac:chgData name="Jenna" userId="34574e7b-acf0-4cad-8d19-2af05aaa504a" providerId="ADAL" clId="{B7B59AD4-FE5B-ED45-9ED1-E42E41DD8C5D}" dt="2022-07-14T04:09:37.219" v="1124" actId="14100"/>
          <ac:picMkLst>
            <pc:docMk/>
            <pc:sldMk cId="2413581223" sldId="259"/>
            <ac:picMk id="4" creationId="{074C31CD-9275-7F95-E42C-E058027405BE}"/>
          </ac:picMkLst>
        </pc:picChg>
        <pc:picChg chg="add mod">
          <ac:chgData name="Jenna" userId="34574e7b-acf0-4cad-8d19-2af05aaa504a" providerId="ADAL" clId="{B7B59AD4-FE5B-ED45-9ED1-E42E41DD8C5D}" dt="2022-07-13T03:13:57.147" v="223" actId="164"/>
          <ac:picMkLst>
            <pc:docMk/>
            <pc:sldMk cId="2413581223" sldId="259"/>
            <ac:picMk id="7" creationId="{CFDA7040-D83F-D61C-76EC-FD9E3E1BBF26}"/>
          </ac:picMkLst>
        </pc:picChg>
        <pc:picChg chg="add mod modCrop">
          <ac:chgData name="Jenna" userId="34574e7b-acf0-4cad-8d19-2af05aaa504a" providerId="ADAL" clId="{B7B59AD4-FE5B-ED45-9ED1-E42E41DD8C5D}" dt="2022-07-13T06:43:14.308" v="224" actId="732"/>
          <ac:picMkLst>
            <pc:docMk/>
            <pc:sldMk cId="2413581223" sldId="259"/>
            <ac:picMk id="8" creationId="{65EEDFFE-684D-7A93-ABB6-0E7CC30289EE}"/>
          </ac:picMkLst>
        </pc:picChg>
        <pc:picChg chg="add mod topLvl">
          <ac:chgData name="Jenna" userId="34574e7b-acf0-4cad-8d19-2af05aaa504a" providerId="ADAL" clId="{B7B59AD4-FE5B-ED45-9ED1-E42E41DD8C5D}" dt="2022-07-14T04:13:19.417" v="1137" actId="164"/>
          <ac:picMkLst>
            <pc:docMk/>
            <pc:sldMk cId="2413581223" sldId="259"/>
            <ac:picMk id="1026" creationId="{3B0B0ED5-F2DE-326E-25CD-0D4C702567BA}"/>
          </ac:picMkLst>
        </pc:picChg>
      </pc:sldChg>
      <pc:sldChg chg="addSp delSp modSp new mod">
        <pc:chgData name="Jenna" userId="34574e7b-acf0-4cad-8d19-2af05aaa504a" providerId="ADAL" clId="{B7B59AD4-FE5B-ED45-9ED1-E42E41DD8C5D}" dt="2022-07-13T09:55:06.673" v="742" actId="478"/>
        <pc:sldMkLst>
          <pc:docMk/>
          <pc:sldMk cId="379621636" sldId="260"/>
        </pc:sldMkLst>
        <pc:picChg chg="add mod">
          <ac:chgData name="Jenna" userId="34574e7b-acf0-4cad-8d19-2af05aaa504a" providerId="ADAL" clId="{B7B59AD4-FE5B-ED45-9ED1-E42E41DD8C5D}" dt="2022-07-13T02:08:01.593" v="41" actId="1076"/>
          <ac:picMkLst>
            <pc:docMk/>
            <pc:sldMk cId="379621636" sldId="260"/>
            <ac:picMk id="2" creationId="{11F5160F-74EA-07BB-3C19-0285D98BDEB3}"/>
          </ac:picMkLst>
        </pc:picChg>
        <pc:picChg chg="add del mod">
          <ac:chgData name="Jenna" userId="34574e7b-acf0-4cad-8d19-2af05aaa504a" providerId="ADAL" clId="{B7B59AD4-FE5B-ED45-9ED1-E42E41DD8C5D}" dt="2022-07-13T02:08:27.622" v="44" actId="478"/>
          <ac:picMkLst>
            <pc:docMk/>
            <pc:sldMk cId="379621636" sldId="260"/>
            <ac:picMk id="3" creationId="{EE1417D5-96C9-3732-B558-C2E7E385FA81}"/>
          </ac:picMkLst>
        </pc:picChg>
        <pc:picChg chg="add del mod">
          <ac:chgData name="Jenna" userId="34574e7b-acf0-4cad-8d19-2af05aaa504a" providerId="ADAL" clId="{B7B59AD4-FE5B-ED45-9ED1-E42E41DD8C5D}" dt="2022-07-13T09:55:06.673" v="742" actId="478"/>
          <ac:picMkLst>
            <pc:docMk/>
            <pc:sldMk cId="379621636" sldId="260"/>
            <ac:picMk id="9218" creationId="{C1471358-6382-5D36-CA73-D4070A568E8C}"/>
          </ac:picMkLst>
        </pc:picChg>
      </pc:sldChg>
      <pc:sldChg chg="addSp delSp modSp new mod">
        <pc:chgData name="Jenna" userId="34574e7b-acf0-4cad-8d19-2af05aaa504a" providerId="ADAL" clId="{B7B59AD4-FE5B-ED45-9ED1-E42E41DD8C5D}" dt="2022-07-14T04:14:45.192" v="1145" actId="1076"/>
        <pc:sldMkLst>
          <pc:docMk/>
          <pc:sldMk cId="89532556" sldId="261"/>
        </pc:sldMkLst>
        <pc:spChg chg="add mod">
          <ac:chgData name="Jenna" userId="34574e7b-acf0-4cad-8d19-2af05aaa504a" providerId="ADAL" clId="{B7B59AD4-FE5B-ED45-9ED1-E42E41DD8C5D}" dt="2022-07-14T04:14:21.634" v="1143" actId="1076"/>
          <ac:spMkLst>
            <pc:docMk/>
            <pc:sldMk cId="89532556" sldId="261"/>
            <ac:spMk id="2" creationId="{6FAE3D53-B145-9192-5A87-0D6D99D27507}"/>
          </ac:spMkLst>
        </pc:spChg>
        <pc:spChg chg="add del mod">
          <ac:chgData name="Jenna" userId="34574e7b-acf0-4cad-8d19-2af05aaa504a" providerId="ADAL" clId="{B7B59AD4-FE5B-ED45-9ED1-E42E41DD8C5D}" dt="2022-07-14T04:14:12.962" v="1142" actId="478"/>
          <ac:spMkLst>
            <pc:docMk/>
            <pc:sldMk cId="89532556" sldId="261"/>
            <ac:spMk id="4" creationId="{682FB8E0-481C-5F00-DE66-6DEEDF055002}"/>
          </ac:spMkLst>
        </pc:spChg>
        <pc:spChg chg="add mod">
          <ac:chgData name="Jenna" userId="34574e7b-acf0-4cad-8d19-2af05aaa504a" providerId="ADAL" clId="{B7B59AD4-FE5B-ED45-9ED1-E42E41DD8C5D}" dt="2022-07-14T04:14:21.634" v="1143" actId="1076"/>
          <ac:spMkLst>
            <pc:docMk/>
            <pc:sldMk cId="89532556" sldId="261"/>
            <ac:spMk id="5" creationId="{39560690-3DC7-4779-670B-1236F2764391}"/>
          </ac:spMkLst>
        </pc:spChg>
        <pc:spChg chg="add mod">
          <ac:chgData name="Jenna" userId="34574e7b-acf0-4cad-8d19-2af05aaa504a" providerId="ADAL" clId="{B7B59AD4-FE5B-ED45-9ED1-E42E41DD8C5D}" dt="2022-07-14T04:14:43.534" v="1144" actId="14100"/>
          <ac:spMkLst>
            <pc:docMk/>
            <pc:sldMk cId="89532556" sldId="261"/>
            <ac:spMk id="9" creationId="{5F86DED4-5FE9-548D-061A-3D3474D4FC25}"/>
          </ac:spMkLst>
        </pc:spChg>
        <pc:spChg chg="add del mod">
          <ac:chgData name="Jenna" userId="34574e7b-acf0-4cad-8d19-2af05aaa504a" providerId="ADAL" clId="{B7B59AD4-FE5B-ED45-9ED1-E42E41DD8C5D}" dt="2022-07-13T06:57:03.461" v="347"/>
          <ac:spMkLst>
            <pc:docMk/>
            <pc:sldMk cId="89532556" sldId="261"/>
            <ac:spMk id="13" creationId="{E07444E8-04AA-F8DF-29A2-E4FB0A54B860}"/>
          </ac:spMkLst>
        </pc:spChg>
        <pc:grpChg chg="add mod">
          <ac:chgData name="Jenna" userId="34574e7b-acf0-4cad-8d19-2af05aaa504a" providerId="ADAL" clId="{B7B59AD4-FE5B-ED45-9ED1-E42E41DD8C5D}" dt="2022-07-14T04:14:21.634" v="1143" actId="1076"/>
          <ac:grpSpMkLst>
            <pc:docMk/>
            <pc:sldMk cId="89532556" sldId="261"/>
            <ac:grpSpMk id="6" creationId="{82CA4B6A-1F96-EC0D-CC21-A3144A95DA37}"/>
          </ac:grpSpMkLst>
        </pc:grpChg>
        <pc:grpChg chg="add mod">
          <ac:chgData name="Jenna" userId="34574e7b-acf0-4cad-8d19-2af05aaa504a" providerId="ADAL" clId="{B7B59AD4-FE5B-ED45-9ED1-E42E41DD8C5D}" dt="2022-07-13T06:53:47.565" v="339" actId="164"/>
          <ac:grpSpMkLst>
            <pc:docMk/>
            <pc:sldMk cId="89532556" sldId="261"/>
            <ac:grpSpMk id="10" creationId="{420201B7-6298-F3FF-CE16-CF06AFFDA1BA}"/>
          </ac:grpSpMkLst>
        </pc:grpChg>
        <pc:picChg chg="add mod">
          <ac:chgData name="Jenna" userId="34574e7b-acf0-4cad-8d19-2af05aaa504a" providerId="ADAL" clId="{B7B59AD4-FE5B-ED45-9ED1-E42E41DD8C5D}" dt="2022-07-14T04:14:21.634" v="1143" actId="1076"/>
          <ac:picMkLst>
            <pc:docMk/>
            <pc:sldMk cId="89532556" sldId="261"/>
            <ac:picMk id="3" creationId="{3FABACC7-99AE-92BA-B30D-E78FE17EB3B2}"/>
          </ac:picMkLst>
        </pc:picChg>
        <pc:picChg chg="add mod modCrop">
          <ac:chgData name="Jenna" userId="34574e7b-acf0-4cad-8d19-2af05aaa504a" providerId="ADAL" clId="{B7B59AD4-FE5B-ED45-9ED1-E42E41DD8C5D}" dt="2022-07-14T04:14:45.192" v="1145" actId="1076"/>
          <ac:picMkLst>
            <pc:docMk/>
            <pc:sldMk cId="89532556" sldId="261"/>
            <ac:picMk id="8" creationId="{881A9074-85D2-89CA-CC86-C330188CC3A9}"/>
          </ac:picMkLst>
        </pc:picChg>
        <pc:picChg chg="add del mod">
          <ac:chgData name="Jenna" userId="34574e7b-acf0-4cad-8d19-2af05aaa504a" providerId="ADAL" clId="{B7B59AD4-FE5B-ED45-9ED1-E42E41DD8C5D}" dt="2022-07-13T06:57:13.013" v="351" actId="478"/>
          <ac:picMkLst>
            <pc:docMk/>
            <pc:sldMk cId="89532556" sldId="261"/>
            <ac:picMk id="12" creationId="{8976A74A-A514-E60C-4D6C-D67B97A8D0EC}"/>
          </ac:picMkLst>
        </pc:picChg>
        <pc:picChg chg="add mod">
          <ac:chgData name="Jenna" userId="34574e7b-acf0-4cad-8d19-2af05aaa504a" providerId="ADAL" clId="{B7B59AD4-FE5B-ED45-9ED1-E42E41DD8C5D}" dt="2022-07-14T04:14:21.634" v="1143" actId="1076"/>
          <ac:picMkLst>
            <pc:docMk/>
            <pc:sldMk cId="89532556" sldId="261"/>
            <ac:picMk id="2050" creationId="{5973B1CD-8F88-A29E-8F0C-537F68B0A271}"/>
          </ac:picMkLst>
        </pc:picChg>
        <pc:picChg chg="add del mod">
          <ac:chgData name="Jenna" userId="34574e7b-acf0-4cad-8d19-2af05aaa504a" providerId="ADAL" clId="{B7B59AD4-FE5B-ED45-9ED1-E42E41DD8C5D}" dt="2022-07-13T06:49:54.152" v="272" actId="478"/>
          <ac:picMkLst>
            <pc:docMk/>
            <pc:sldMk cId="89532556" sldId="261"/>
            <ac:picMk id="2052" creationId="{C6C77D57-7092-EBA8-4596-7CD8BF7207A0}"/>
          </ac:picMkLst>
        </pc:picChg>
      </pc:sldChg>
      <pc:sldChg chg="addSp delSp modSp add mod">
        <pc:chgData name="Jenna" userId="34574e7b-acf0-4cad-8d19-2af05aaa504a" providerId="ADAL" clId="{B7B59AD4-FE5B-ED45-9ED1-E42E41DD8C5D}" dt="2022-07-14T04:18:10.302" v="1167"/>
        <pc:sldMkLst>
          <pc:docMk/>
          <pc:sldMk cId="3332983731" sldId="262"/>
        </pc:sldMkLst>
        <pc:spChg chg="add del mod">
          <ac:chgData name="Jenna" userId="34574e7b-acf0-4cad-8d19-2af05aaa504a" providerId="ADAL" clId="{B7B59AD4-FE5B-ED45-9ED1-E42E41DD8C5D}" dt="2022-07-14T04:17:55.374" v="1160" actId="478"/>
          <ac:spMkLst>
            <pc:docMk/>
            <pc:sldMk cId="3332983731" sldId="262"/>
            <ac:spMk id="2" creationId="{C50D4751-41FA-BAC8-CDF3-4B5BC1481C57}"/>
          </ac:spMkLst>
        </pc:spChg>
        <pc:spChg chg="add del mod">
          <ac:chgData name="Jenna" userId="34574e7b-acf0-4cad-8d19-2af05aaa504a" providerId="ADAL" clId="{B7B59AD4-FE5B-ED45-9ED1-E42E41DD8C5D}" dt="2022-07-14T04:18:10.302" v="1167"/>
          <ac:spMkLst>
            <pc:docMk/>
            <pc:sldMk cId="3332983731" sldId="262"/>
            <ac:spMk id="3" creationId="{74212398-F769-6AA9-07E7-2CD31BE6DE49}"/>
          </ac:spMkLst>
        </pc:spChg>
        <pc:spChg chg="add mod">
          <ac:chgData name="Jenna" userId="34574e7b-acf0-4cad-8d19-2af05aaa504a" providerId="ADAL" clId="{B7B59AD4-FE5B-ED45-9ED1-E42E41DD8C5D}" dt="2022-07-14T04:15:46.781" v="1155" actId="1076"/>
          <ac:spMkLst>
            <pc:docMk/>
            <pc:sldMk cId="3332983731" sldId="262"/>
            <ac:spMk id="7" creationId="{4A1D44B9-6270-D9B1-2591-0BE1613FEC61}"/>
          </ac:spMkLst>
        </pc:spChg>
        <pc:spChg chg="mod topLvl">
          <ac:chgData name="Jenna" userId="34574e7b-acf0-4cad-8d19-2af05aaa504a" providerId="ADAL" clId="{B7B59AD4-FE5B-ED45-9ED1-E42E41DD8C5D}" dt="2022-07-14T04:15:22.203" v="1149" actId="14100"/>
          <ac:spMkLst>
            <pc:docMk/>
            <pc:sldMk cId="3332983731" sldId="262"/>
            <ac:spMk id="9" creationId="{5F86DED4-5FE9-548D-061A-3D3474D4FC25}"/>
          </ac:spMkLst>
        </pc:spChg>
        <pc:grpChg chg="add mod">
          <ac:chgData name="Jenna" userId="34574e7b-acf0-4cad-8d19-2af05aaa504a" providerId="ADAL" clId="{B7B59AD4-FE5B-ED45-9ED1-E42E41DD8C5D}" dt="2022-07-13T06:57:44.025" v="357" actId="164"/>
          <ac:grpSpMkLst>
            <pc:docMk/>
            <pc:sldMk cId="3332983731" sldId="262"/>
            <ac:grpSpMk id="4" creationId="{84F83B5B-6BBB-A0C8-8FCA-03FF8A6E40EA}"/>
          </ac:grpSpMkLst>
        </pc:grpChg>
        <pc:grpChg chg="del">
          <ac:chgData name="Jenna" userId="34574e7b-acf0-4cad-8d19-2af05aaa504a" providerId="ADAL" clId="{B7B59AD4-FE5B-ED45-9ED1-E42E41DD8C5D}" dt="2022-07-13T06:57:07.795" v="349" actId="478"/>
          <ac:grpSpMkLst>
            <pc:docMk/>
            <pc:sldMk cId="3332983731" sldId="262"/>
            <ac:grpSpMk id="6" creationId="{82CA4B6A-1F96-EC0D-CC21-A3144A95DA37}"/>
          </ac:grpSpMkLst>
        </pc:grpChg>
        <pc:grpChg chg="del">
          <ac:chgData name="Jenna" userId="34574e7b-acf0-4cad-8d19-2af05aaa504a" providerId="ADAL" clId="{B7B59AD4-FE5B-ED45-9ED1-E42E41DD8C5D}" dt="2022-07-13T06:57:11.021" v="350" actId="478"/>
          <ac:grpSpMkLst>
            <pc:docMk/>
            <pc:sldMk cId="3332983731" sldId="262"/>
            <ac:grpSpMk id="10" creationId="{420201B7-6298-F3FF-CE16-CF06AFFDA1BA}"/>
          </ac:grpSpMkLst>
        </pc:grpChg>
        <pc:grpChg chg="add mod">
          <ac:chgData name="Jenna" userId="34574e7b-acf0-4cad-8d19-2af05aaa504a" providerId="ADAL" clId="{B7B59AD4-FE5B-ED45-9ED1-E42E41DD8C5D}" dt="2022-07-14T04:15:46.781" v="1155" actId="1076"/>
          <ac:grpSpMkLst>
            <pc:docMk/>
            <pc:sldMk cId="3332983731" sldId="262"/>
            <ac:grpSpMk id="11" creationId="{391E960F-0BD7-6ACA-2FEE-E34C30539823}"/>
          </ac:grpSpMkLst>
        </pc:grpChg>
        <pc:picChg chg="del topLvl">
          <ac:chgData name="Jenna" userId="34574e7b-acf0-4cad-8d19-2af05aaa504a" providerId="ADAL" clId="{B7B59AD4-FE5B-ED45-9ED1-E42E41DD8C5D}" dt="2022-07-13T06:57:11.021" v="350" actId="478"/>
          <ac:picMkLst>
            <pc:docMk/>
            <pc:sldMk cId="3332983731" sldId="262"/>
            <ac:picMk id="8" creationId="{881A9074-85D2-89CA-CC86-C330188CC3A9}"/>
          </ac:picMkLst>
        </pc:picChg>
        <pc:picChg chg="mod">
          <ac:chgData name="Jenna" userId="34574e7b-acf0-4cad-8d19-2af05aaa504a" providerId="ADAL" clId="{B7B59AD4-FE5B-ED45-9ED1-E42E41DD8C5D}" dt="2022-07-14T04:15:51.326" v="1157" actId="1076"/>
          <ac:picMkLst>
            <pc:docMk/>
            <pc:sldMk cId="3332983731" sldId="262"/>
            <ac:picMk id="12" creationId="{8976A74A-A514-E60C-4D6C-D67B97A8D0EC}"/>
          </ac:picMkLst>
        </pc:picChg>
        <pc:picChg chg="add mod">
          <ac:chgData name="Jenna" userId="34574e7b-acf0-4cad-8d19-2af05aaa504a" providerId="ADAL" clId="{B7B59AD4-FE5B-ED45-9ED1-E42E41DD8C5D}" dt="2022-07-14T04:15:46.781" v="1155" actId="1076"/>
          <ac:picMkLst>
            <pc:docMk/>
            <pc:sldMk cId="3332983731" sldId="262"/>
            <ac:picMk id="4098" creationId="{3068531F-B2AE-2602-9627-0CA88310BF48}"/>
          </ac:picMkLst>
        </pc:picChg>
      </pc:sldChg>
      <pc:sldChg chg="addSp delSp modSp new mod">
        <pc:chgData name="Jenna" userId="34574e7b-acf0-4cad-8d19-2af05aaa504a" providerId="ADAL" clId="{B7B59AD4-FE5B-ED45-9ED1-E42E41DD8C5D}" dt="2022-07-14T04:19:07.525" v="1174" actId="1076"/>
        <pc:sldMkLst>
          <pc:docMk/>
          <pc:sldMk cId="687464051" sldId="263"/>
        </pc:sldMkLst>
        <pc:spChg chg="add mod">
          <ac:chgData name="Jenna" userId="34574e7b-acf0-4cad-8d19-2af05aaa504a" providerId="ADAL" clId="{B7B59AD4-FE5B-ED45-9ED1-E42E41DD8C5D}" dt="2022-07-14T04:18:05.159" v="1163" actId="14100"/>
          <ac:spMkLst>
            <pc:docMk/>
            <pc:sldMk cId="687464051" sldId="263"/>
            <ac:spMk id="3" creationId="{0DC260C3-F5B1-72F5-4E41-0198D8754FFD}"/>
          </ac:spMkLst>
        </pc:spChg>
        <pc:spChg chg="add del mod">
          <ac:chgData name="Jenna" userId="34574e7b-acf0-4cad-8d19-2af05aaa504a" providerId="ADAL" clId="{B7B59AD4-FE5B-ED45-9ED1-E42E41DD8C5D}" dt="2022-07-14T04:18:08.661" v="1165" actId="478"/>
          <ac:spMkLst>
            <pc:docMk/>
            <pc:sldMk cId="687464051" sldId="263"/>
            <ac:spMk id="4" creationId="{7002D641-2760-4EB2-EF26-D7A04F207FBF}"/>
          </ac:spMkLst>
        </pc:spChg>
        <pc:spChg chg="add del mod">
          <ac:chgData name="Jenna" userId="34574e7b-acf0-4cad-8d19-2af05aaa504a" providerId="ADAL" clId="{B7B59AD4-FE5B-ED45-9ED1-E42E41DD8C5D}" dt="2022-07-13T08:05:44.680" v="403" actId="478"/>
          <ac:spMkLst>
            <pc:docMk/>
            <pc:sldMk cId="687464051" sldId="263"/>
            <ac:spMk id="4" creationId="{B33D32F7-C781-E87E-A07F-65C91E905BF0}"/>
          </ac:spMkLst>
        </pc:spChg>
        <pc:spChg chg="add del mod">
          <ac:chgData name="Jenna" userId="34574e7b-acf0-4cad-8d19-2af05aaa504a" providerId="ADAL" clId="{B7B59AD4-FE5B-ED45-9ED1-E42E41DD8C5D}" dt="2022-07-14T04:18:22.034" v="1170" actId="478"/>
          <ac:spMkLst>
            <pc:docMk/>
            <pc:sldMk cId="687464051" sldId="263"/>
            <ac:spMk id="5" creationId="{E066C85F-CBB3-60AC-8B5B-9A9752F5B65C}"/>
          </ac:spMkLst>
        </pc:spChg>
        <pc:spChg chg="add mod">
          <ac:chgData name="Jenna" userId="34574e7b-acf0-4cad-8d19-2af05aaa504a" providerId="ADAL" clId="{B7B59AD4-FE5B-ED45-9ED1-E42E41DD8C5D}" dt="2022-07-14T04:18:33.723" v="1172" actId="1076"/>
          <ac:spMkLst>
            <pc:docMk/>
            <pc:sldMk cId="687464051" sldId="263"/>
            <ac:spMk id="6" creationId="{47F55514-89CA-A680-6DCB-69EADE330F6C}"/>
          </ac:spMkLst>
        </pc:spChg>
        <pc:spChg chg="add del mod">
          <ac:chgData name="Jenna" userId="34574e7b-acf0-4cad-8d19-2af05aaa504a" providerId="ADAL" clId="{B7B59AD4-FE5B-ED45-9ED1-E42E41DD8C5D}" dt="2022-07-13T08:07:19.204" v="410" actId="478"/>
          <ac:spMkLst>
            <pc:docMk/>
            <pc:sldMk cId="687464051" sldId="263"/>
            <ac:spMk id="11" creationId="{B92B23F2-BB43-E279-ED69-EBF0FC4C238B}"/>
          </ac:spMkLst>
        </pc:spChg>
        <pc:spChg chg="add del mod">
          <ac:chgData name="Jenna" userId="34574e7b-acf0-4cad-8d19-2af05aaa504a" providerId="ADAL" clId="{B7B59AD4-FE5B-ED45-9ED1-E42E41DD8C5D}" dt="2022-07-13T08:08:11.085" v="418" actId="478"/>
          <ac:spMkLst>
            <pc:docMk/>
            <pc:sldMk cId="687464051" sldId="263"/>
            <ac:spMk id="12" creationId="{3A4DC666-75BA-499C-6DC5-FA25F4E1A37A}"/>
          </ac:spMkLst>
        </pc:spChg>
        <pc:grpChg chg="add mod">
          <ac:chgData name="Jenna" userId="34574e7b-acf0-4cad-8d19-2af05aaa504a" providerId="ADAL" clId="{B7B59AD4-FE5B-ED45-9ED1-E42E41DD8C5D}" dt="2022-07-13T08:09:18.222" v="419" actId="164"/>
          <ac:grpSpMkLst>
            <pc:docMk/>
            <pc:sldMk cId="687464051" sldId="263"/>
            <ac:grpSpMk id="13" creationId="{60A63999-1B3D-A06C-E4F9-1B3E9DB921A5}"/>
          </ac:grpSpMkLst>
        </pc:grpChg>
        <pc:grpChg chg="add mod">
          <ac:chgData name="Jenna" userId="34574e7b-acf0-4cad-8d19-2af05aaa504a" providerId="ADAL" clId="{B7B59AD4-FE5B-ED45-9ED1-E42E41DD8C5D}" dt="2022-07-13T08:47:14.024" v="434" actId="164"/>
          <ac:grpSpMkLst>
            <pc:docMk/>
            <pc:sldMk cId="687464051" sldId="263"/>
            <ac:grpSpMk id="16" creationId="{60798D13-9D76-293D-614D-7DF7B01DBDFA}"/>
          </ac:grpSpMkLst>
        </pc:grpChg>
        <pc:picChg chg="add mod modCrop">
          <ac:chgData name="Jenna" userId="34574e7b-acf0-4cad-8d19-2af05aaa504a" providerId="ADAL" clId="{B7B59AD4-FE5B-ED45-9ED1-E42E41DD8C5D}" dt="2022-07-14T04:18:28.043" v="1171" actId="14100"/>
          <ac:picMkLst>
            <pc:docMk/>
            <pc:sldMk cId="687464051" sldId="263"/>
            <ac:picMk id="2" creationId="{2D29E5C2-7EAF-6052-F0FA-4D9072425F3F}"/>
          </ac:picMkLst>
        </pc:picChg>
        <pc:picChg chg="add del mod">
          <ac:chgData name="Jenna" userId="34574e7b-acf0-4cad-8d19-2af05aaa504a" providerId="ADAL" clId="{B7B59AD4-FE5B-ED45-9ED1-E42E41DD8C5D}" dt="2022-07-13T08:05:41.179" v="401" actId="478"/>
          <ac:picMkLst>
            <pc:docMk/>
            <pc:sldMk cId="687464051" sldId="263"/>
            <ac:picMk id="5" creationId="{E8EC4A2A-0936-5EED-AD53-BFC76D6A50C8}"/>
          </ac:picMkLst>
        </pc:picChg>
        <pc:picChg chg="add del mod">
          <ac:chgData name="Jenna" userId="34574e7b-acf0-4cad-8d19-2af05aaa504a" providerId="ADAL" clId="{B7B59AD4-FE5B-ED45-9ED1-E42E41DD8C5D}" dt="2022-07-13T08:07:26.621" v="413" actId="478"/>
          <ac:picMkLst>
            <pc:docMk/>
            <pc:sldMk cId="687464051" sldId="263"/>
            <ac:picMk id="7" creationId="{D140BD11-C397-3CAD-7C01-EF17C17B10EA}"/>
          </ac:picMkLst>
        </pc:picChg>
        <pc:picChg chg="add mod">
          <ac:chgData name="Jenna" userId="34574e7b-acf0-4cad-8d19-2af05aaa504a" providerId="ADAL" clId="{B7B59AD4-FE5B-ED45-9ED1-E42E41DD8C5D}" dt="2022-07-13T08:09:18.222" v="419" actId="164"/>
          <ac:picMkLst>
            <pc:docMk/>
            <pc:sldMk cId="687464051" sldId="263"/>
            <ac:picMk id="8" creationId="{BF56BCF4-A50B-ADA8-5FCB-254AF4791E57}"/>
          </ac:picMkLst>
        </pc:picChg>
        <pc:picChg chg="add mod">
          <ac:chgData name="Jenna" userId="34574e7b-acf0-4cad-8d19-2af05aaa504a" providerId="ADAL" clId="{B7B59AD4-FE5B-ED45-9ED1-E42E41DD8C5D}" dt="2022-07-13T08:09:18.222" v="419" actId="164"/>
          <ac:picMkLst>
            <pc:docMk/>
            <pc:sldMk cId="687464051" sldId="263"/>
            <ac:picMk id="9" creationId="{D150E373-8594-F24D-A10A-AC1929159DFF}"/>
          </ac:picMkLst>
        </pc:picChg>
        <pc:picChg chg="add mod">
          <ac:chgData name="Jenna" userId="34574e7b-acf0-4cad-8d19-2af05aaa504a" providerId="ADAL" clId="{B7B59AD4-FE5B-ED45-9ED1-E42E41DD8C5D}" dt="2022-07-14T04:19:07.525" v="1174" actId="1076"/>
          <ac:picMkLst>
            <pc:docMk/>
            <pc:sldMk cId="687464051" sldId="263"/>
            <ac:picMk id="15" creationId="{91999437-43BC-A6AB-8A45-8497F9022CE5}"/>
          </ac:picMkLst>
        </pc:picChg>
      </pc:sldChg>
      <pc:sldChg chg="addSp delSp modSp new mod">
        <pc:chgData name="Jenna" userId="34574e7b-acf0-4cad-8d19-2af05aaa504a" providerId="ADAL" clId="{B7B59AD4-FE5B-ED45-9ED1-E42E41DD8C5D}" dt="2022-07-14T04:27:24.699" v="1247" actId="164"/>
        <pc:sldMkLst>
          <pc:docMk/>
          <pc:sldMk cId="4168533944" sldId="264"/>
        </pc:sldMkLst>
        <pc:spChg chg="add del mod">
          <ac:chgData name="Jenna" userId="34574e7b-acf0-4cad-8d19-2af05aaa504a" providerId="ADAL" clId="{B7B59AD4-FE5B-ED45-9ED1-E42E41DD8C5D}" dt="2022-07-14T04:25:15.875" v="1216" actId="478"/>
          <ac:spMkLst>
            <pc:docMk/>
            <pc:sldMk cId="4168533944" sldId="264"/>
            <ac:spMk id="2" creationId="{E56EF993-265D-9F11-97F4-BACEF0D73508}"/>
          </ac:spMkLst>
        </pc:spChg>
        <pc:spChg chg="add del mod topLvl">
          <ac:chgData name="Jenna" userId="34574e7b-acf0-4cad-8d19-2af05aaa504a" providerId="ADAL" clId="{B7B59AD4-FE5B-ED45-9ED1-E42E41DD8C5D}" dt="2022-07-14T04:25:52.732" v="1230" actId="478"/>
          <ac:spMkLst>
            <pc:docMk/>
            <pc:sldMk cId="4168533944" sldId="264"/>
            <ac:spMk id="3" creationId="{F9E7780E-908D-02A9-F42F-6EE6721F0141}"/>
          </ac:spMkLst>
        </pc:spChg>
        <pc:spChg chg="add mod">
          <ac:chgData name="Jenna" userId="34574e7b-acf0-4cad-8d19-2af05aaa504a" providerId="ADAL" clId="{B7B59AD4-FE5B-ED45-9ED1-E42E41DD8C5D}" dt="2022-07-14T04:26:27.974" v="1237" actId="164"/>
          <ac:spMkLst>
            <pc:docMk/>
            <pc:sldMk cId="4168533944" sldId="264"/>
            <ac:spMk id="4" creationId="{ACD5BF43-7247-CBAF-FE28-F58D93B1D5CE}"/>
          </ac:spMkLst>
        </pc:spChg>
        <pc:spChg chg="add del mod topLvl">
          <ac:chgData name="Jenna" userId="34574e7b-acf0-4cad-8d19-2af05aaa504a" providerId="ADAL" clId="{B7B59AD4-FE5B-ED45-9ED1-E42E41DD8C5D}" dt="2022-07-14T04:26:55.822" v="1240" actId="478"/>
          <ac:spMkLst>
            <pc:docMk/>
            <pc:sldMk cId="4168533944" sldId="264"/>
            <ac:spMk id="6" creationId="{CA73B54E-1A46-5A4F-9CBB-0BE7E7196919}"/>
          </ac:spMkLst>
        </pc:spChg>
        <pc:spChg chg="add mod">
          <ac:chgData name="Jenna" userId="34574e7b-acf0-4cad-8d19-2af05aaa504a" providerId="ADAL" clId="{B7B59AD4-FE5B-ED45-9ED1-E42E41DD8C5D}" dt="2022-07-14T04:27:24.699" v="1247" actId="164"/>
          <ac:spMkLst>
            <pc:docMk/>
            <pc:sldMk cId="4168533944" sldId="264"/>
            <ac:spMk id="9" creationId="{95E34709-1F5E-5A37-42D2-F35D78932116}"/>
          </ac:spMkLst>
        </pc:spChg>
        <pc:grpChg chg="add del mod">
          <ac:chgData name="Jenna" userId="34574e7b-acf0-4cad-8d19-2af05aaa504a" providerId="ADAL" clId="{B7B59AD4-FE5B-ED45-9ED1-E42E41DD8C5D}" dt="2022-07-13T08:48:10.527" v="442" actId="478"/>
          <ac:grpSpMkLst>
            <pc:docMk/>
            <pc:sldMk cId="4168533944" sldId="264"/>
            <ac:grpSpMk id="2" creationId="{0D3638EC-EC22-EBDC-0ACE-260404261687}"/>
          </ac:grpSpMkLst>
        </pc:grpChg>
        <pc:grpChg chg="add del mod">
          <ac:chgData name="Jenna" userId="34574e7b-acf0-4cad-8d19-2af05aaa504a" providerId="ADAL" clId="{B7B59AD4-FE5B-ED45-9ED1-E42E41DD8C5D}" dt="2022-07-14T04:25:47.350" v="1227" actId="165"/>
          <ac:grpSpMkLst>
            <pc:docMk/>
            <pc:sldMk cId="4168533944" sldId="264"/>
            <ac:grpSpMk id="5" creationId="{C2BA3843-AB1C-4990-0221-027668DB64A1}"/>
          </ac:grpSpMkLst>
        </pc:grpChg>
        <pc:grpChg chg="add del mod">
          <ac:chgData name="Jenna" userId="34574e7b-acf0-4cad-8d19-2af05aaa504a" providerId="ADAL" clId="{B7B59AD4-FE5B-ED45-9ED1-E42E41DD8C5D}" dt="2022-07-14T04:26:53.151" v="1239" actId="165"/>
          <ac:grpSpMkLst>
            <pc:docMk/>
            <pc:sldMk cId="4168533944" sldId="264"/>
            <ac:grpSpMk id="7" creationId="{338EDE72-CECB-5EF3-8934-81F418BED522}"/>
          </ac:grpSpMkLst>
        </pc:grpChg>
        <pc:grpChg chg="add mod">
          <ac:chgData name="Jenna" userId="34574e7b-acf0-4cad-8d19-2af05aaa504a" providerId="ADAL" clId="{B7B59AD4-FE5B-ED45-9ED1-E42E41DD8C5D}" dt="2022-07-14T04:26:27.974" v="1237" actId="164"/>
          <ac:grpSpMkLst>
            <pc:docMk/>
            <pc:sldMk cId="4168533944" sldId="264"/>
            <ac:grpSpMk id="8" creationId="{682271AA-B042-04A6-15FB-A58A5CCA1F2D}"/>
          </ac:grpSpMkLst>
        </pc:grpChg>
        <pc:grpChg chg="add mod">
          <ac:chgData name="Jenna" userId="34574e7b-acf0-4cad-8d19-2af05aaa504a" providerId="ADAL" clId="{B7B59AD4-FE5B-ED45-9ED1-E42E41DD8C5D}" dt="2022-07-14T04:27:24.699" v="1247" actId="164"/>
          <ac:grpSpMkLst>
            <pc:docMk/>
            <pc:sldMk cId="4168533944" sldId="264"/>
            <ac:grpSpMk id="10" creationId="{55B8E7C1-D146-249A-8F32-A83C4A1430B0}"/>
          </ac:grpSpMkLst>
        </pc:grpChg>
        <pc:picChg chg="del mod">
          <ac:chgData name="Jenna" userId="34574e7b-acf0-4cad-8d19-2af05aaa504a" providerId="ADAL" clId="{B7B59AD4-FE5B-ED45-9ED1-E42E41DD8C5D}" dt="2022-07-13T08:48:10.527" v="442" actId="478"/>
          <ac:picMkLst>
            <pc:docMk/>
            <pc:sldMk cId="4168533944" sldId="264"/>
            <ac:picMk id="4" creationId="{E35358E9-54DF-DA34-22DD-CD13BACE9039}"/>
          </ac:picMkLst>
        </pc:picChg>
        <pc:picChg chg="add del mod">
          <ac:chgData name="Jenna" userId="34574e7b-acf0-4cad-8d19-2af05aaa504a" providerId="ADAL" clId="{B7B59AD4-FE5B-ED45-9ED1-E42E41DD8C5D}" dt="2022-07-13T08:49:10.576" v="453" actId="478"/>
          <ac:picMkLst>
            <pc:docMk/>
            <pc:sldMk cId="4168533944" sldId="264"/>
            <ac:picMk id="6146" creationId="{D247DBC5-1C72-91FF-8059-3D22FE30BB4F}"/>
          </ac:picMkLst>
        </pc:picChg>
        <pc:picChg chg="add del mod topLvl">
          <ac:chgData name="Jenna" userId="34574e7b-acf0-4cad-8d19-2af05aaa504a" providerId="ADAL" clId="{B7B59AD4-FE5B-ED45-9ED1-E42E41DD8C5D}" dt="2022-07-14T04:26:27.974" v="1237" actId="164"/>
          <ac:picMkLst>
            <pc:docMk/>
            <pc:sldMk cId="4168533944" sldId="264"/>
            <ac:picMk id="6148" creationId="{519DEC58-A3C7-FF34-4127-F3A463111F93}"/>
          </ac:picMkLst>
        </pc:picChg>
        <pc:picChg chg="add mod topLvl">
          <ac:chgData name="Jenna" userId="34574e7b-acf0-4cad-8d19-2af05aaa504a" providerId="ADAL" clId="{B7B59AD4-FE5B-ED45-9ED1-E42E41DD8C5D}" dt="2022-07-14T04:27:24.699" v="1247" actId="164"/>
          <ac:picMkLst>
            <pc:docMk/>
            <pc:sldMk cId="4168533944" sldId="264"/>
            <ac:picMk id="6150" creationId="{51C27552-4F35-8D9B-F072-F1F732F3158C}"/>
          </ac:picMkLst>
        </pc:picChg>
      </pc:sldChg>
      <pc:sldChg chg="addSp delSp modSp add mod">
        <pc:chgData name="Jenna" userId="34574e7b-acf0-4cad-8d19-2af05aaa504a" providerId="ADAL" clId="{B7B59AD4-FE5B-ED45-9ED1-E42E41DD8C5D}" dt="2022-07-14T04:21:32.156" v="1189" actId="478"/>
        <pc:sldMkLst>
          <pc:docMk/>
          <pc:sldMk cId="4242971128" sldId="265"/>
        </pc:sldMkLst>
        <pc:spChg chg="add del mod">
          <ac:chgData name="Jenna" userId="34574e7b-acf0-4cad-8d19-2af05aaa504a" providerId="ADAL" clId="{B7B59AD4-FE5B-ED45-9ED1-E42E41DD8C5D}" dt="2022-07-14T04:21:32.156" v="1189" actId="478"/>
          <ac:spMkLst>
            <pc:docMk/>
            <pc:sldMk cId="4242971128" sldId="265"/>
            <ac:spMk id="2" creationId="{B862F562-F8DC-0062-0D99-CE79C9542B9A}"/>
          </ac:spMkLst>
        </pc:spChg>
        <pc:spChg chg="add mod">
          <ac:chgData name="Jenna" userId="34574e7b-acf0-4cad-8d19-2af05aaa504a" providerId="ADAL" clId="{B7B59AD4-FE5B-ED45-9ED1-E42E41DD8C5D}" dt="2022-07-14T04:20:51.760" v="1187" actId="1076"/>
          <ac:spMkLst>
            <pc:docMk/>
            <pc:sldMk cId="4242971128" sldId="265"/>
            <ac:spMk id="10" creationId="{367B2674-C9E2-ECB6-EAEE-A4F060AED2DF}"/>
          </ac:spMkLst>
        </pc:spChg>
        <pc:grpChg chg="del">
          <ac:chgData name="Jenna" userId="34574e7b-acf0-4cad-8d19-2af05aaa504a" providerId="ADAL" clId="{B7B59AD4-FE5B-ED45-9ED1-E42E41DD8C5D}" dt="2022-07-13T09:29:33.080" v="606" actId="478"/>
          <ac:grpSpMkLst>
            <pc:docMk/>
            <pc:sldMk cId="4242971128" sldId="265"/>
            <ac:grpSpMk id="13" creationId="{60A63999-1B3D-A06C-E4F9-1B3E9DB921A5}"/>
          </ac:grpSpMkLst>
        </pc:grpChg>
        <pc:grpChg chg="add mod">
          <ac:chgData name="Jenna" userId="34574e7b-acf0-4cad-8d19-2af05aaa504a" providerId="ADAL" clId="{B7B59AD4-FE5B-ED45-9ED1-E42E41DD8C5D}" dt="2022-07-13T09:20:37.517" v="571" actId="164"/>
          <ac:grpSpMkLst>
            <pc:docMk/>
            <pc:sldMk cId="4242971128" sldId="265"/>
            <ac:grpSpMk id="14" creationId="{2A6BA665-52AA-9350-DE26-C2B912A36E42}"/>
          </ac:grpSpMkLst>
        </pc:grpChg>
        <pc:grpChg chg="del">
          <ac:chgData name="Jenna" userId="34574e7b-acf0-4cad-8d19-2af05aaa504a" providerId="ADAL" clId="{B7B59AD4-FE5B-ED45-9ED1-E42E41DD8C5D}" dt="2022-07-13T09:13:42.627" v="466" actId="478"/>
          <ac:grpSpMkLst>
            <pc:docMk/>
            <pc:sldMk cId="4242971128" sldId="265"/>
            <ac:grpSpMk id="16" creationId="{60798D13-9D76-293D-614D-7DF7B01DBDFA}"/>
          </ac:grpSpMkLst>
        </pc:grpChg>
        <pc:picChg chg="add mod modCrop">
          <ac:chgData name="Jenna" userId="34574e7b-acf0-4cad-8d19-2af05aaa504a" providerId="ADAL" clId="{B7B59AD4-FE5B-ED45-9ED1-E42E41DD8C5D}" dt="2022-07-14T04:20:41.164" v="1185" actId="732"/>
          <ac:picMkLst>
            <pc:docMk/>
            <pc:sldMk cId="4242971128" sldId="265"/>
            <ac:picMk id="4" creationId="{28D5BFE2-6032-1F7E-5C88-5F0F51BA49C5}"/>
          </ac:picMkLst>
        </pc:picChg>
        <pc:picChg chg="add mod">
          <ac:chgData name="Jenna" userId="34574e7b-acf0-4cad-8d19-2af05aaa504a" providerId="ADAL" clId="{B7B59AD4-FE5B-ED45-9ED1-E42E41DD8C5D}" dt="2022-07-14T04:20:56.919" v="1188" actId="1076"/>
          <ac:picMkLst>
            <pc:docMk/>
            <pc:sldMk cId="4242971128" sldId="265"/>
            <ac:picMk id="5" creationId="{2F8FA9BF-1A21-D016-8538-D7DD6FA9D74D}"/>
          </ac:picMkLst>
        </pc:picChg>
        <pc:picChg chg="add mod">
          <ac:chgData name="Jenna" userId="34574e7b-acf0-4cad-8d19-2af05aaa504a" providerId="ADAL" clId="{B7B59AD4-FE5B-ED45-9ED1-E42E41DD8C5D}" dt="2022-07-14T04:20:56.919" v="1188" actId="1076"/>
          <ac:picMkLst>
            <pc:docMk/>
            <pc:sldMk cId="4242971128" sldId="265"/>
            <ac:picMk id="7" creationId="{A578959B-5048-A4FC-8762-6D3CE690ED4B}"/>
          </ac:picMkLst>
        </pc:picChg>
        <pc:picChg chg="add del mod">
          <ac:chgData name="Jenna" userId="34574e7b-acf0-4cad-8d19-2af05aaa504a" providerId="ADAL" clId="{B7B59AD4-FE5B-ED45-9ED1-E42E41DD8C5D}" dt="2022-07-13T09:20:31.771" v="570" actId="478"/>
          <ac:picMkLst>
            <pc:docMk/>
            <pc:sldMk cId="4242971128" sldId="265"/>
            <ac:picMk id="11" creationId="{53D88F5A-B3FB-F3AF-483E-5D45A67BAC8D}"/>
          </ac:picMkLst>
        </pc:picChg>
        <pc:picChg chg="add del mod">
          <ac:chgData name="Jenna" userId="34574e7b-acf0-4cad-8d19-2af05aaa504a" providerId="ADAL" clId="{B7B59AD4-FE5B-ED45-9ED1-E42E41DD8C5D}" dt="2022-07-13T09:20:30.901" v="569" actId="478"/>
          <ac:picMkLst>
            <pc:docMk/>
            <pc:sldMk cId="4242971128" sldId="265"/>
            <ac:picMk id="12" creationId="{0750513A-DD82-6659-5E1A-7706EF07AAC9}"/>
          </ac:picMkLst>
        </pc:picChg>
        <pc:picChg chg="add mod">
          <ac:chgData name="Jenna" userId="34574e7b-acf0-4cad-8d19-2af05aaa504a" providerId="ADAL" clId="{B7B59AD4-FE5B-ED45-9ED1-E42E41DD8C5D}" dt="2022-07-14T04:19:52.098" v="1180" actId="1076"/>
          <ac:picMkLst>
            <pc:docMk/>
            <pc:sldMk cId="4242971128" sldId="265"/>
            <ac:picMk id="17" creationId="{F54796BD-4206-AFFC-8600-6D3D2EF364B7}"/>
          </ac:picMkLst>
        </pc:picChg>
      </pc:sldChg>
      <pc:sldChg chg="addSp delSp modSp add mod">
        <pc:chgData name="Jenna" userId="34574e7b-acf0-4cad-8d19-2af05aaa504a" providerId="ADAL" clId="{B7B59AD4-FE5B-ED45-9ED1-E42E41DD8C5D}" dt="2022-07-14T04:23:59.101" v="1201" actId="478"/>
        <pc:sldMkLst>
          <pc:docMk/>
          <pc:sldMk cId="2601506387" sldId="266"/>
        </pc:sldMkLst>
        <pc:spChg chg="add del mod">
          <ac:chgData name="Jenna" userId="34574e7b-acf0-4cad-8d19-2af05aaa504a" providerId="ADAL" clId="{B7B59AD4-FE5B-ED45-9ED1-E42E41DD8C5D}" dt="2022-07-14T04:23:59.101" v="1201" actId="478"/>
          <ac:spMkLst>
            <pc:docMk/>
            <pc:sldMk cId="2601506387" sldId="266"/>
            <ac:spMk id="4" creationId="{271947A2-53BE-3B9C-5433-37D8989B89E4}"/>
          </ac:spMkLst>
        </pc:spChg>
        <pc:spChg chg="add mod">
          <ac:chgData name="Jenna" userId="34574e7b-acf0-4cad-8d19-2af05aaa504a" providerId="ADAL" clId="{B7B59AD4-FE5B-ED45-9ED1-E42E41DD8C5D}" dt="2022-07-14T04:22:10.010" v="1196" actId="1076"/>
          <ac:spMkLst>
            <pc:docMk/>
            <pc:sldMk cId="2601506387" sldId="266"/>
            <ac:spMk id="8" creationId="{D1D29FAC-BCAA-42E7-D28B-AE5C9999D8CA}"/>
          </ac:spMkLst>
        </pc:spChg>
        <pc:spChg chg="add mod">
          <ac:chgData name="Jenna" userId="34574e7b-acf0-4cad-8d19-2af05aaa504a" providerId="ADAL" clId="{B7B59AD4-FE5B-ED45-9ED1-E42E41DD8C5D}" dt="2022-07-14T04:23:03.585" v="1200" actId="14100"/>
          <ac:spMkLst>
            <pc:docMk/>
            <pc:sldMk cId="2601506387" sldId="266"/>
            <ac:spMk id="12" creationId="{C954A524-C95F-FE47-EDEA-9C1B45ECBAD8}"/>
          </ac:spMkLst>
        </pc:spChg>
        <pc:spChg chg="add mod">
          <ac:chgData name="Jenna" userId="34574e7b-acf0-4cad-8d19-2af05aaa504a" providerId="ADAL" clId="{B7B59AD4-FE5B-ED45-9ED1-E42E41DD8C5D}" dt="2022-07-13T10:03:00.622" v="949" actId="164"/>
          <ac:spMkLst>
            <pc:docMk/>
            <pc:sldMk cId="2601506387" sldId="266"/>
            <ac:spMk id="13" creationId="{CB1157BE-CB78-7E65-38EE-35E86EEB4CA3}"/>
          </ac:spMkLst>
        </pc:spChg>
        <pc:grpChg chg="add mod">
          <ac:chgData name="Jenna" userId="34574e7b-acf0-4cad-8d19-2af05aaa504a" providerId="ADAL" clId="{B7B59AD4-FE5B-ED45-9ED1-E42E41DD8C5D}" dt="2022-07-13T09:53:20.443" v="741" actId="164"/>
          <ac:grpSpMkLst>
            <pc:docMk/>
            <pc:sldMk cId="2601506387" sldId="266"/>
            <ac:grpSpMk id="9" creationId="{F69DA07A-C306-01A3-0262-A0C34A2EA58B}"/>
          </ac:grpSpMkLst>
        </pc:grpChg>
        <pc:grpChg chg="del">
          <ac:chgData name="Jenna" userId="34574e7b-acf0-4cad-8d19-2af05aaa504a" providerId="ADAL" clId="{B7B59AD4-FE5B-ED45-9ED1-E42E41DD8C5D}" dt="2022-07-13T09:56:36.538" v="743" actId="478"/>
          <ac:grpSpMkLst>
            <pc:docMk/>
            <pc:sldMk cId="2601506387" sldId="266"/>
            <ac:grpSpMk id="14" creationId="{2A6BA665-52AA-9350-DE26-C2B912A36E42}"/>
          </ac:grpSpMkLst>
        </pc:grpChg>
        <pc:grpChg chg="add mod">
          <ac:chgData name="Jenna" userId="34574e7b-acf0-4cad-8d19-2af05aaa504a" providerId="ADAL" clId="{B7B59AD4-FE5B-ED45-9ED1-E42E41DD8C5D}" dt="2022-07-13T10:03:00.622" v="949" actId="164"/>
          <ac:grpSpMkLst>
            <pc:docMk/>
            <pc:sldMk cId="2601506387" sldId="266"/>
            <ac:grpSpMk id="21" creationId="{A22453F8-DCCC-FA3D-15C8-54E5FC102D4A}"/>
          </ac:grpSpMkLst>
        </pc:grpChg>
        <pc:picChg chg="add mod modCrop">
          <ac:chgData name="Jenna" userId="34574e7b-acf0-4cad-8d19-2af05aaa504a" providerId="ADAL" clId="{B7B59AD4-FE5B-ED45-9ED1-E42E41DD8C5D}" dt="2022-07-14T04:22:04.344" v="1195" actId="732"/>
          <ac:picMkLst>
            <pc:docMk/>
            <pc:sldMk cId="2601506387" sldId="266"/>
            <ac:picMk id="2" creationId="{9B7F6F6D-5770-8E54-CD87-03376F79DB87}"/>
          </ac:picMkLst>
        </pc:picChg>
        <pc:picChg chg="add mod modCrop">
          <ac:chgData name="Jenna" userId="34574e7b-acf0-4cad-8d19-2af05aaa504a" providerId="ADAL" clId="{B7B59AD4-FE5B-ED45-9ED1-E42E41DD8C5D}" dt="2022-07-14T04:22:14.601" v="1197" actId="1076"/>
          <ac:picMkLst>
            <pc:docMk/>
            <pc:sldMk cId="2601506387" sldId="266"/>
            <ac:picMk id="3" creationId="{71552345-8F78-A0F8-1A1E-460FD1453E5A}"/>
          </ac:picMkLst>
        </pc:picChg>
        <pc:picChg chg="add mod">
          <ac:chgData name="Jenna" userId="34574e7b-acf0-4cad-8d19-2af05aaa504a" providerId="ADAL" clId="{B7B59AD4-FE5B-ED45-9ED1-E42E41DD8C5D}" dt="2022-07-14T04:22:14.601" v="1197" actId="1076"/>
          <ac:picMkLst>
            <pc:docMk/>
            <pc:sldMk cId="2601506387" sldId="266"/>
            <ac:picMk id="6" creationId="{A3F99E06-DFE7-557A-E6BE-27FD800C53B7}"/>
          </ac:picMkLst>
        </pc:picChg>
        <pc:picChg chg="add del mod">
          <ac:chgData name="Jenna" userId="34574e7b-acf0-4cad-8d19-2af05aaa504a" providerId="ADAL" clId="{B7B59AD4-FE5B-ED45-9ED1-E42E41DD8C5D}" dt="2022-07-13T09:59:20.111" v="923" actId="478"/>
          <ac:picMkLst>
            <pc:docMk/>
            <pc:sldMk cId="2601506387" sldId="266"/>
            <ac:picMk id="11" creationId="{1A3C066E-CC16-B44C-8512-8DDF27EC0CED}"/>
          </ac:picMkLst>
        </pc:picChg>
        <pc:picChg chg="add mod">
          <ac:chgData name="Jenna" userId="34574e7b-acf0-4cad-8d19-2af05aaa504a" providerId="ADAL" clId="{B7B59AD4-FE5B-ED45-9ED1-E42E41DD8C5D}" dt="2022-07-13T10:03:00.622" v="949" actId="164"/>
          <ac:picMkLst>
            <pc:docMk/>
            <pc:sldMk cId="2601506387" sldId="266"/>
            <ac:picMk id="15" creationId="{F133D863-7FA6-8946-E445-2587D10E7064}"/>
          </ac:picMkLst>
        </pc:picChg>
        <pc:picChg chg="add mod">
          <ac:chgData name="Jenna" userId="34574e7b-acf0-4cad-8d19-2af05aaa504a" providerId="ADAL" clId="{B7B59AD4-FE5B-ED45-9ED1-E42E41DD8C5D}" dt="2022-07-13T10:03:00.622" v="949" actId="164"/>
          <ac:picMkLst>
            <pc:docMk/>
            <pc:sldMk cId="2601506387" sldId="266"/>
            <ac:picMk id="16" creationId="{D8E647A6-6724-5580-22C6-E762BF56FC74}"/>
          </ac:picMkLst>
        </pc:picChg>
        <pc:picChg chg="del">
          <ac:chgData name="Jenna" userId="34574e7b-acf0-4cad-8d19-2af05aaa504a" providerId="ADAL" clId="{B7B59AD4-FE5B-ED45-9ED1-E42E41DD8C5D}" dt="2022-07-13T09:51:52.413" v="621" actId="478"/>
          <ac:picMkLst>
            <pc:docMk/>
            <pc:sldMk cId="2601506387" sldId="266"/>
            <ac:picMk id="17" creationId="{F54796BD-4206-AFFC-8600-6D3D2EF364B7}"/>
          </ac:picMkLst>
        </pc:picChg>
        <pc:picChg chg="add del mod modCrop">
          <ac:chgData name="Jenna" userId="34574e7b-acf0-4cad-8d19-2af05aaa504a" providerId="ADAL" clId="{B7B59AD4-FE5B-ED45-9ED1-E42E41DD8C5D}" dt="2022-07-13T10:01:56.245" v="934" actId="478"/>
          <ac:picMkLst>
            <pc:docMk/>
            <pc:sldMk cId="2601506387" sldId="266"/>
            <ac:picMk id="18" creationId="{66E03185-2C0A-0F35-8422-A1C94BEC1C82}"/>
          </ac:picMkLst>
        </pc:picChg>
        <pc:picChg chg="add mod">
          <ac:chgData name="Jenna" userId="34574e7b-acf0-4cad-8d19-2af05aaa504a" providerId="ADAL" clId="{B7B59AD4-FE5B-ED45-9ED1-E42E41DD8C5D}" dt="2022-07-13T10:03:00.622" v="949" actId="164"/>
          <ac:picMkLst>
            <pc:docMk/>
            <pc:sldMk cId="2601506387" sldId="266"/>
            <ac:picMk id="19" creationId="{3C1B0392-E3B3-0F2E-42E4-FC6A85831661}"/>
          </ac:picMkLst>
        </pc:picChg>
        <pc:picChg chg="add mod">
          <ac:chgData name="Jenna" userId="34574e7b-acf0-4cad-8d19-2af05aaa504a" providerId="ADAL" clId="{B7B59AD4-FE5B-ED45-9ED1-E42E41DD8C5D}" dt="2022-07-13T10:03:00.622" v="949" actId="164"/>
          <ac:picMkLst>
            <pc:docMk/>
            <pc:sldMk cId="2601506387" sldId="266"/>
            <ac:picMk id="20" creationId="{A49C85C0-FA89-D6BD-4A54-C4B8CCAD75EB}"/>
          </ac:picMkLst>
        </pc:picChg>
      </pc:sldChg>
      <pc:sldChg chg="addSp delSp modSp add mod">
        <pc:chgData name="Jenna" userId="34574e7b-acf0-4cad-8d19-2af05aaa504a" providerId="ADAL" clId="{B7B59AD4-FE5B-ED45-9ED1-E42E41DD8C5D}" dt="2022-07-14T04:24:46.295" v="1213" actId="478"/>
        <pc:sldMkLst>
          <pc:docMk/>
          <pc:sldMk cId="2947662893" sldId="267"/>
        </pc:sldMkLst>
        <pc:spChg chg="add del mod">
          <ac:chgData name="Jenna" userId="34574e7b-acf0-4cad-8d19-2af05aaa504a" providerId="ADAL" clId="{B7B59AD4-FE5B-ED45-9ED1-E42E41DD8C5D}" dt="2022-07-14T04:24:46.295" v="1213" actId="478"/>
          <ac:spMkLst>
            <pc:docMk/>
            <pc:sldMk cId="2947662893" sldId="267"/>
            <ac:spMk id="2" creationId="{36EAC4BF-8FD4-838C-FF05-B4E09A3FE316}"/>
          </ac:spMkLst>
        </pc:spChg>
        <pc:spChg chg="add del mod">
          <ac:chgData name="Jenna" userId="34574e7b-acf0-4cad-8d19-2af05aaa504a" providerId="ADAL" clId="{B7B59AD4-FE5B-ED45-9ED1-E42E41DD8C5D}" dt="2022-07-14T04:24:06.258" v="1205" actId="478"/>
          <ac:spMkLst>
            <pc:docMk/>
            <pc:sldMk cId="2947662893" sldId="267"/>
            <ac:spMk id="3" creationId="{214B464C-861A-7257-B265-B462F5D2E4EA}"/>
          </ac:spMkLst>
        </pc:spChg>
        <pc:spChg chg="add mod">
          <ac:chgData name="Jenna" userId="34574e7b-acf0-4cad-8d19-2af05aaa504a" providerId="ADAL" clId="{B7B59AD4-FE5B-ED45-9ED1-E42E41DD8C5D}" dt="2022-07-13T10:05:48.273" v="1108" actId="164"/>
          <ac:spMkLst>
            <pc:docMk/>
            <pc:sldMk cId="2947662893" sldId="267"/>
            <ac:spMk id="7" creationId="{DD89485A-9EBC-6E0B-46EB-2F2A74FEDA26}"/>
          </ac:spMkLst>
        </pc:spChg>
        <pc:grpChg chg="del">
          <ac:chgData name="Jenna" userId="34574e7b-acf0-4cad-8d19-2af05aaa504a" providerId="ADAL" clId="{B7B59AD4-FE5B-ED45-9ED1-E42E41DD8C5D}" dt="2022-07-13T10:04:36.129" v="962" actId="478"/>
          <ac:grpSpMkLst>
            <pc:docMk/>
            <pc:sldMk cId="2947662893" sldId="267"/>
            <ac:grpSpMk id="9" creationId="{F69DA07A-C306-01A3-0262-A0C34A2EA58B}"/>
          </ac:grpSpMkLst>
        </pc:grpChg>
        <pc:grpChg chg="add mod">
          <ac:chgData name="Jenna" userId="34574e7b-acf0-4cad-8d19-2af05aaa504a" providerId="ADAL" clId="{B7B59AD4-FE5B-ED45-9ED1-E42E41DD8C5D}" dt="2022-07-13T10:05:48.273" v="1108" actId="164"/>
          <ac:grpSpMkLst>
            <pc:docMk/>
            <pc:sldMk cId="2947662893" sldId="267"/>
            <ac:grpSpMk id="14" creationId="{10A03CA6-DBFA-9C5E-2192-C0FC1B6299E4}"/>
          </ac:grpSpMkLst>
        </pc:grpChg>
        <pc:picChg chg="add mod modCrop">
          <ac:chgData name="Jenna" userId="34574e7b-acf0-4cad-8d19-2af05aaa504a" providerId="ADAL" clId="{B7B59AD4-FE5B-ED45-9ED1-E42E41DD8C5D}" dt="2022-07-14T04:24:44.431" v="1212" actId="1076"/>
          <ac:picMkLst>
            <pc:docMk/>
            <pc:sldMk cId="2947662893" sldId="267"/>
            <ac:picMk id="5" creationId="{547D4267-4605-2660-4FCB-17A3E7914A24}"/>
          </ac:picMkLst>
        </pc:picChg>
        <pc:picChg chg="add mod">
          <ac:chgData name="Jenna" userId="34574e7b-acf0-4cad-8d19-2af05aaa504a" providerId="ADAL" clId="{B7B59AD4-FE5B-ED45-9ED1-E42E41DD8C5D}" dt="2022-07-13T10:05:48.273" v="1108" actId="164"/>
          <ac:picMkLst>
            <pc:docMk/>
            <pc:sldMk cId="2947662893" sldId="267"/>
            <ac:picMk id="10" creationId="{8CD35C4E-48A8-72A9-B809-11225CB9388F}"/>
          </ac:picMkLst>
        </pc:picChg>
        <pc:picChg chg="add mod">
          <ac:chgData name="Jenna" userId="34574e7b-acf0-4cad-8d19-2af05aaa504a" providerId="ADAL" clId="{B7B59AD4-FE5B-ED45-9ED1-E42E41DD8C5D}" dt="2022-07-13T10:05:48.273" v="1108" actId="164"/>
          <ac:picMkLst>
            <pc:docMk/>
            <pc:sldMk cId="2947662893" sldId="267"/>
            <ac:picMk id="11" creationId="{3013EAAD-728A-8B81-F4D6-73E44E7691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A0130-23C3-A942-9D9C-4EB9AA8D1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B14B0-0079-7341-A69F-516A8324D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449A3-50E5-DC45-861A-0BF351DC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2AC18-156B-F246-B307-E9CD8D94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EFA76-87E0-C14A-8F5E-529614A3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071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1431-D9EC-E64F-A09C-C463D9A2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3CD14C-573D-C140-965A-EFCA9E5DA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8CAAA-10D0-1642-AB9A-60A93204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C7880A-29ED-EC40-A432-3418569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33E8E-C7B0-3C46-822A-1AC05399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391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11E27C-2B40-1141-9817-C77EFAA41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274DE0-4F14-8A4D-804E-29D8B9DEF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2C5A6-C914-4345-96EC-BAAA274E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F5D12-C1A7-7448-8F26-AFA1C215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820C58-607B-F84E-906A-234C67D6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23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D425-DA32-154D-86F8-74C5D577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C3BF6-21D7-E042-ABD4-0E1B502B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0B902-22D0-1B40-BA1D-5B7BE004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D5E51-C590-5840-99D9-318C1F67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B3EBE-871B-7F40-A502-0696D511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29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D3620-35AF-2B40-818A-789AEABF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10A67-FA43-694B-A4B8-DA5E4D9C3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001AD-FEDF-484A-B8D1-B6B9E2A5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74CED-29E9-164A-BD41-8AD77E94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9C2E4-0D01-F24D-A821-1B7CF6BF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131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F57E0-A356-0648-9172-67857E78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97CCF-C41C-354A-9016-23A7430FE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A96878-1229-5D47-8FB2-874F7679A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57A4B-43AB-1F45-8F8B-EC70FE04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EA2D3F-2565-7B45-B026-5B90AD8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FEFDC-BC26-D846-9F67-E2DB0657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938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B69C6-A36C-9042-AF20-962A6AE0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CCA4D-9B4E-B24A-B40C-D576010D5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ED82C-438B-EB4B-8AC5-A16E9BD2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C61174-DA97-D446-936B-FEE69FA56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83FAE8-C391-4A43-A198-E2C8B8698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CC5CE-BD70-2E4A-865C-F8810C17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BDAC91-2975-6842-92A8-BA3FC062B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45F5BA-D5C6-024B-B379-0CF8E359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20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03F65-A3DB-844A-B1C0-299D7AFD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FA5972-6D01-0943-B248-93B8B86C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64B212-8DD5-BB48-A192-AA9E79FC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A4078A-AE82-3F47-95C7-5AF79B0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085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5293CC-6390-104B-BA3F-32FB9913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F82772-FD69-C848-9EDE-8F87A007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3AEDAF-507F-DE43-90CA-EE7C6701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324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8636A-3296-B547-8916-90181F30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47E32-B76D-2F4A-80E5-9F8D825E3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798BB-8078-3241-B22A-E113F0D33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C0EFBC-C71D-1A4C-ABA7-5394E4BB6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623A75-F5FC-0343-B444-0309D622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52AD5-594D-F241-AECA-D3BE79AB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465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95BB6-1C90-1C41-9F01-B60D0966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A784C8-A954-4B4A-9EEA-2C566A37B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AAFD12-02F5-F540-8D53-5CE803C99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298F5E-FCD9-E64A-9F98-18809813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013937-F101-8D42-96A3-0BDC1179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64D8E8-C4B0-934D-BBC6-9B4EE231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457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845CA4-D696-C04D-B22E-62A8E15C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5B9A9-DE36-A44C-BA0D-659E97800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DC47C-1D16-1A4A-8874-6008B4832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A1FB6-6906-DE41-8E5A-07846B3EF1AB}" type="datetimeFigureOut">
              <a:rPr kumimoji="1" lang="ko-Kore-KR" altLang="en-US" smtClean="0"/>
              <a:t>2022. 7. 14.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D58EE-24F4-1A4C-A176-5A8B0C705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F833D-0A91-E74D-980B-4A91C5DB2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6FA7E-00F1-4541-A9FE-0D36EC81CEA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86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그림 6" descr="텍스트, 빨간색, 표지판, 클립아트이(가) 표시된 사진&#10;&#10;자동 생성된 설명">
            <a:extLst>
              <a:ext uri="{FF2B5EF4-FFF2-40B4-BE49-F238E27FC236}">
                <a16:creationId xmlns:a16="http://schemas.microsoft.com/office/drawing/2014/main" id="{DA9898A5-A23A-C843-BDD3-98CBAB49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4" y="3176279"/>
            <a:ext cx="7314976" cy="27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453F8-DCCC-FA3D-15C8-54E5FC102D4A}"/>
              </a:ext>
            </a:extLst>
          </p:cNvPr>
          <p:cNvGrpSpPr/>
          <p:nvPr/>
        </p:nvGrpSpPr>
        <p:grpSpPr>
          <a:xfrm>
            <a:off x="6379821" y="640147"/>
            <a:ext cx="5382228" cy="3465178"/>
            <a:chOff x="6379821" y="640147"/>
            <a:chExt cx="5382228" cy="346517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54A524-C95F-FE47-EDEA-9C1B45ECBAD8}"/>
                </a:ext>
              </a:extLst>
            </p:cNvPr>
            <p:cNvSpPr/>
            <p:nvPr/>
          </p:nvSpPr>
          <p:spPr>
            <a:xfrm>
              <a:off x="6379821" y="640147"/>
              <a:ext cx="5382228" cy="346517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6000">
                  <a:srgbClr val="F0FEFF"/>
                </a:gs>
                <a:gs pos="75000">
                  <a:srgbClr val="DDFAFF"/>
                </a:gs>
                <a:gs pos="100000">
                  <a:srgbClr val="DDFA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33D863-7FA6-8946-E445-2587D10E7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135" r="13642"/>
            <a:stretch/>
          </p:blipFill>
          <p:spPr>
            <a:xfrm>
              <a:off x="10055271" y="809251"/>
              <a:ext cx="1586433" cy="51060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E647A6-6724-5580-22C6-E762BF56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4432" y="848837"/>
              <a:ext cx="1455523" cy="334499"/>
            </a:xfrm>
            <a:prstGeom prst="rect">
              <a:avLst/>
            </a:prstGeom>
          </p:spPr>
        </p:pic>
        <p:pic>
          <p:nvPicPr>
            <p:cNvPr id="19" name="Cloud@2x.png" descr="Cloud@2x.png">
              <a:extLst>
                <a:ext uri="{FF2B5EF4-FFF2-40B4-BE49-F238E27FC236}">
                  <a16:creationId xmlns:a16="http://schemas.microsoft.com/office/drawing/2014/main" id="{3C1B0392-E3B3-0F2E-42E4-FC6A8583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9028623" y="3023111"/>
              <a:ext cx="2733426" cy="108221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Cloud@2x.png" descr="Cloud@2x.png">
              <a:extLst>
                <a:ext uri="{FF2B5EF4-FFF2-40B4-BE49-F238E27FC236}">
                  <a16:creationId xmlns:a16="http://schemas.microsoft.com/office/drawing/2014/main" id="{A49C85C0-FA89-D6BD-4A54-C4B8CCAD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479523" y="3140865"/>
              <a:ext cx="1455523" cy="576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1157BE-CB78-7E65-38EE-35E86EEB4CA3}"/>
                </a:ext>
              </a:extLst>
            </p:cNvPr>
            <p:cNvSpPr txBox="1"/>
            <p:nvPr/>
          </p:nvSpPr>
          <p:spPr>
            <a:xfrm>
              <a:off x="7207285" y="1825805"/>
              <a:ext cx="3727302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IT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혁신을 위한 </a:t>
              </a:r>
              <a:r>
                <a:rPr kumimoji="1" lang="ko-KR" altLang="en-US" sz="2400" dirty="0" err="1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아틀라시안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클라우드 마이그레이션 전략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A03CA6-DBFA-9C5E-2192-C0FC1B6299E4}"/>
              </a:ext>
            </a:extLst>
          </p:cNvPr>
          <p:cNvGrpSpPr/>
          <p:nvPr/>
        </p:nvGrpSpPr>
        <p:grpSpPr>
          <a:xfrm>
            <a:off x="405292" y="640147"/>
            <a:ext cx="5401826" cy="3790727"/>
            <a:chOff x="405292" y="640147"/>
            <a:chExt cx="5401826" cy="3790727"/>
          </a:xfrm>
        </p:grpSpPr>
        <p:pic>
          <p:nvPicPr>
            <p:cNvPr id="5" name="그림 4" descr="텍스트, 스크린샷, 디스플레이이(가) 표시된 사진&#10;&#10;자동 생성된 설명">
              <a:extLst>
                <a:ext uri="{FF2B5EF4-FFF2-40B4-BE49-F238E27FC236}">
                  <a16:creationId xmlns:a16="http://schemas.microsoft.com/office/drawing/2014/main" id="{547D4267-4605-2660-4FCB-17A3E791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738" t="5580" r="32597" b="5431"/>
            <a:stretch/>
          </p:blipFill>
          <p:spPr>
            <a:xfrm>
              <a:off x="405292" y="640147"/>
              <a:ext cx="5382228" cy="379072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89485A-9EBC-6E0B-46EB-2F2A74FEDA26}"/>
                </a:ext>
              </a:extLst>
            </p:cNvPr>
            <p:cNvSpPr txBox="1"/>
            <p:nvPr/>
          </p:nvSpPr>
          <p:spPr>
            <a:xfrm>
              <a:off x="447959" y="1733343"/>
              <a:ext cx="5359159" cy="1520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우리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조직의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디지털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업무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혁신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가속화를 위한 방법 </a:t>
              </a:r>
              <a:endParaRPr kumimoji="1" lang="en-US" altLang="ko-KR" sz="20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: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000" dirty="0" err="1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아틀라시안</a:t>
              </a:r>
              <a:r>
                <a:rPr kumimoji="1" lang="ko-KR" altLang="en-US" sz="20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클라우드로 협업하기</a:t>
              </a:r>
              <a:endParaRPr kumimoji="1" lang="en-US" altLang="ko-KR" sz="20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CD35C4E-48A8-72A9-B809-11225CB93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856" y="809251"/>
              <a:ext cx="1462282" cy="3415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13EAAD-728A-8B81-F4D6-73E44E769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671"/>
            <a:stretch/>
          </p:blipFill>
          <p:spPr>
            <a:xfrm>
              <a:off x="3878222" y="640147"/>
              <a:ext cx="1857954" cy="679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82271AA-B042-04A6-15FB-A58A5CCA1F2D}"/>
              </a:ext>
            </a:extLst>
          </p:cNvPr>
          <p:cNvGrpSpPr/>
          <p:nvPr/>
        </p:nvGrpSpPr>
        <p:grpSpPr>
          <a:xfrm>
            <a:off x="379137" y="1638332"/>
            <a:ext cx="5400000" cy="3790728"/>
            <a:chOff x="379137" y="1638332"/>
            <a:chExt cx="5400000" cy="37907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D5BF43-7247-CBAF-FE28-F58D93B1D5CE}"/>
                </a:ext>
              </a:extLst>
            </p:cNvPr>
            <p:cNvSpPr/>
            <p:nvPr/>
          </p:nvSpPr>
          <p:spPr>
            <a:xfrm>
              <a:off x="379137" y="1638332"/>
              <a:ext cx="5400000" cy="379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148" name="Picture 4" descr="2021 ITSM 가트너 매직쿼드런트 - Atlassian, 유일한 'Visionary'로 선정">
              <a:extLst>
                <a:ext uri="{FF2B5EF4-FFF2-40B4-BE49-F238E27FC236}">
                  <a16:creationId xmlns:a16="http://schemas.microsoft.com/office/drawing/2014/main" id="{519DEC58-A3C7-FF34-4127-F3A463111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027" y="1916933"/>
              <a:ext cx="3274219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B8E7C1-D146-249A-8F32-A83C4A1430B0}"/>
              </a:ext>
            </a:extLst>
          </p:cNvPr>
          <p:cNvGrpSpPr/>
          <p:nvPr/>
        </p:nvGrpSpPr>
        <p:grpSpPr>
          <a:xfrm>
            <a:off x="6266415" y="1638332"/>
            <a:ext cx="5400000" cy="3790728"/>
            <a:chOff x="6266415" y="1638332"/>
            <a:chExt cx="5400000" cy="37907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E34709-1F5E-5A37-42D2-F35D78932116}"/>
                </a:ext>
              </a:extLst>
            </p:cNvPr>
            <p:cNvSpPr/>
            <p:nvPr/>
          </p:nvSpPr>
          <p:spPr>
            <a:xfrm>
              <a:off x="6266415" y="1638332"/>
              <a:ext cx="5400000" cy="379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6150" name="Picture 6" descr="아틀라시안, 포레스터 웨이브 '엔터프라이즈 서비스 분야' 리더로 선정">
              <a:extLst>
                <a:ext uri="{FF2B5EF4-FFF2-40B4-BE49-F238E27FC236}">
                  <a16:creationId xmlns:a16="http://schemas.microsoft.com/office/drawing/2014/main" id="{51C27552-4F35-8D9B-F072-F1F732F315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1" b="12708"/>
            <a:stretch/>
          </p:blipFill>
          <p:spPr bwMode="auto">
            <a:xfrm>
              <a:off x="7377193" y="1899268"/>
              <a:ext cx="3178443" cy="305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853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11F5160F-74EA-07BB-3C19-0285D98B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13" y="1232902"/>
            <a:ext cx="5080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83DDBE1-9CB4-F147-AFD8-EF5175DC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76" y="1552431"/>
            <a:ext cx="4780282" cy="3945719"/>
          </a:xfrm>
          <a:prstGeom prst="rect">
            <a:avLst/>
          </a:prstGeom>
        </p:spPr>
      </p:pic>
      <p:pic>
        <p:nvPicPr>
          <p:cNvPr id="5" name="그림 4" descr="텍스트, 노트북, 컴퓨터, 실내이(가) 표시된 사진&#10;&#10;자동 생성된 설명">
            <a:extLst>
              <a:ext uri="{FF2B5EF4-FFF2-40B4-BE49-F238E27FC236}">
                <a16:creationId xmlns:a16="http://schemas.microsoft.com/office/drawing/2014/main" id="{C494D3B4-B96C-5D40-BDA9-88491EDF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255" y="1739899"/>
            <a:ext cx="4419724" cy="281940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F9B09FC-59D6-0540-8364-E51FD8B0A708}"/>
              </a:ext>
            </a:extLst>
          </p:cNvPr>
          <p:cNvGrpSpPr/>
          <p:nvPr/>
        </p:nvGrpSpPr>
        <p:grpSpPr>
          <a:xfrm>
            <a:off x="9169457" y="3525290"/>
            <a:ext cx="1351043" cy="2289319"/>
            <a:chOff x="2347021" y="2049391"/>
            <a:chExt cx="1351043" cy="2289319"/>
          </a:xfrm>
        </p:grpSpPr>
        <p:pic>
          <p:nvPicPr>
            <p:cNvPr id="7" name="그림 6" descr="텍스트, 사람, 컴퓨터이(가) 표시된 사진&#10;&#10;자동 생성된 설명">
              <a:extLst>
                <a:ext uri="{FF2B5EF4-FFF2-40B4-BE49-F238E27FC236}">
                  <a16:creationId xmlns:a16="http://schemas.microsoft.com/office/drawing/2014/main" id="{AB737721-6EE9-7E44-9741-81691796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73" r="233" b="16852"/>
            <a:stretch/>
          </p:blipFill>
          <p:spPr>
            <a:xfrm>
              <a:off x="2441297" y="2159001"/>
              <a:ext cx="1162492" cy="2070100"/>
            </a:xfrm>
            <a:prstGeom prst="rect">
              <a:avLst/>
            </a:prstGeom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BE1AE773-3D27-8649-B4A2-0D7C23B3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021" y="2049391"/>
              <a:ext cx="1351043" cy="2289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83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이미지" descr="이미지">
            <a:extLst>
              <a:ext uri="{FF2B5EF4-FFF2-40B4-BE49-F238E27FC236}">
                <a16:creationId xmlns:a16="http://schemas.microsoft.com/office/drawing/2014/main" id="{B722C377-DF64-5F41-8D68-916EAE00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90" y="2015386"/>
            <a:ext cx="8229219" cy="4842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이미지" descr="이미지">
            <a:extLst>
              <a:ext uri="{FF2B5EF4-FFF2-40B4-BE49-F238E27FC236}">
                <a16:creationId xmlns:a16="http://schemas.microsoft.com/office/drawing/2014/main" id="{19246AC8-4E7D-0045-8ACC-D76D309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90" y="1112803"/>
            <a:ext cx="3559523" cy="46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848F86-6BBC-3F4A-BE97-B63B7F3D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844" y="991979"/>
            <a:ext cx="830774" cy="8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5BC5F-E7D1-904F-B414-2DCB7528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90" y="991979"/>
            <a:ext cx="830774" cy="8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1ECE3637-FF86-7843-9982-10897B6A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E56D9F6-BFBB-E64A-8DFB-AA39338C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336" y="991979"/>
            <a:ext cx="830774" cy="8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선">
            <a:extLst>
              <a:ext uri="{FF2B5EF4-FFF2-40B4-BE49-F238E27FC236}">
                <a16:creationId xmlns:a16="http://schemas.microsoft.com/office/drawing/2014/main" id="{E9B1E26A-8EDA-C94C-A47A-A843CFDF0757}"/>
              </a:ext>
            </a:extLst>
          </p:cNvPr>
          <p:cNvSpPr/>
          <p:nvPr/>
        </p:nvSpPr>
        <p:spPr>
          <a:xfrm flipV="1">
            <a:off x="5896486" y="1220076"/>
            <a:ext cx="1229151" cy="1070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선">
            <a:extLst>
              <a:ext uri="{FF2B5EF4-FFF2-40B4-BE49-F238E27FC236}">
                <a16:creationId xmlns:a16="http://schemas.microsoft.com/office/drawing/2014/main" id="{08E529B2-3607-B44A-ADD5-3284DEDAB18A}"/>
              </a:ext>
            </a:extLst>
          </p:cNvPr>
          <p:cNvSpPr/>
          <p:nvPr/>
        </p:nvSpPr>
        <p:spPr>
          <a:xfrm flipH="1" flipV="1">
            <a:off x="5896051" y="1606046"/>
            <a:ext cx="1229151" cy="1070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54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97143DD-B26B-114B-C4E0-7217D5A19255}"/>
              </a:ext>
            </a:extLst>
          </p:cNvPr>
          <p:cNvGrpSpPr/>
          <p:nvPr/>
        </p:nvGrpSpPr>
        <p:grpSpPr>
          <a:xfrm>
            <a:off x="450630" y="1463774"/>
            <a:ext cx="5400000" cy="3820091"/>
            <a:chOff x="1377387" y="1154854"/>
            <a:chExt cx="5426416" cy="38200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4C31CD-9275-7F95-E42C-E05802740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01" r="3887"/>
            <a:stretch/>
          </p:blipFill>
          <p:spPr>
            <a:xfrm>
              <a:off x="1377387" y="1184216"/>
              <a:ext cx="5426416" cy="37907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038C1-08DE-CEF4-69E9-58C371C38218}"/>
                </a:ext>
              </a:extLst>
            </p:cNvPr>
            <p:cNvSpPr txBox="1"/>
            <p:nvPr/>
          </p:nvSpPr>
          <p:spPr>
            <a:xfrm>
              <a:off x="2062984" y="2309599"/>
              <a:ext cx="4011034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  <a:endParaRPr kumimoji="1" lang="en-US" altLang="ko-Kore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ore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디지털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400" dirty="0" err="1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트랜스포메이션을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위한</a:t>
              </a:r>
              <a:endParaRPr kumimoji="1" lang="en-US" altLang="ko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아틀라시안의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IT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서비스 관리</a:t>
              </a:r>
              <a:endParaRPr kumimoji="1" lang="ko-Kore-KR" altLang="en-US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DA7040-D83F-D61C-76EC-FD9E3E1BB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295" y="1323958"/>
              <a:ext cx="1462282" cy="3415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EEDFFE-684D-7A93-ABB6-0E7CC3028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671"/>
            <a:stretch/>
          </p:blipFill>
          <p:spPr>
            <a:xfrm>
              <a:off x="4901661" y="1154854"/>
              <a:ext cx="1857954" cy="67971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388043-4C04-7F66-11EC-575CC0B2A4D2}"/>
              </a:ext>
            </a:extLst>
          </p:cNvPr>
          <p:cNvGrpSpPr/>
          <p:nvPr/>
        </p:nvGrpSpPr>
        <p:grpSpPr>
          <a:xfrm>
            <a:off x="6341372" y="1493137"/>
            <a:ext cx="5400000" cy="3790728"/>
            <a:chOff x="6341372" y="1493137"/>
            <a:chExt cx="5400000" cy="37907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16702F5-31B9-3729-8725-413445101157}"/>
                </a:ext>
              </a:extLst>
            </p:cNvPr>
            <p:cNvSpPr/>
            <p:nvPr/>
          </p:nvSpPr>
          <p:spPr>
            <a:xfrm>
              <a:off x="6341372" y="1493137"/>
              <a:ext cx="5400000" cy="379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26" name="Picture 2" descr="아틀라시안, 2021 가트너 Magic Quadrant에서 애자일 계획 도구 리더로 선정">
              <a:extLst>
                <a:ext uri="{FF2B5EF4-FFF2-40B4-BE49-F238E27FC236}">
                  <a16:creationId xmlns:a16="http://schemas.microsoft.com/office/drawing/2014/main" id="{3B0B0ED5-F2DE-326E-25CD-0D4C70256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355" y="1733759"/>
              <a:ext cx="3336034" cy="346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358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CA4B6A-1F96-EC0D-CC21-A3144A95DA37}"/>
              </a:ext>
            </a:extLst>
          </p:cNvPr>
          <p:cNvGrpSpPr/>
          <p:nvPr/>
        </p:nvGrpSpPr>
        <p:grpSpPr>
          <a:xfrm>
            <a:off x="313858" y="467525"/>
            <a:ext cx="5382228" cy="3790728"/>
            <a:chOff x="981123" y="381027"/>
            <a:chExt cx="5382228" cy="379072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FAE3D53-B145-9192-5A87-0D6D99D27507}"/>
                </a:ext>
              </a:extLst>
            </p:cNvPr>
            <p:cNvSpPr/>
            <p:nvPr/>
          </p:nvSpPr>
          <p:spPr>
            <a:xfrm>
              <a:off x="981123" y="381027"/>
              <a:ext cx="5382228" cy="3790728"/>
            </a:xfrm>
            <a:prstGeom prst="rect">
              <a:avLst/>
            </a:prstGeom>
            <a:solidFill>
              <a:srgbClr val="152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050" name="Picture 2" descr="Atlassian Team21 - JSM 과 Opsgenie의 새로운 변화">
              <a:extLst>
                <a:ext uri="{FF2B5EF4-FFF2-40B4-BE49-F238E27FC236}">
                  <a16:creationId xmlns:a16="http://schemas.microsoft.com/office/drawing/2014/main" id="{5973B1CD-8F88-A29E-8F0C-537F68B0A2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6" r="67509"/>
            <a:stretch/>
          </p:blipFill>
          <p:spPr bwMode="auto">
            <a:xfrm>
              <a:off x="1660182" y="1757764"/>
              <a:ext cx="1266594" cy="186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tlassian Team21 - JSM 과 Opsgenie의 새로운 변화">
              <a:extLst>
                <a:ext uri="{FF2B5EF4-FFF2-40B4-BE49-F238E27FC236}">
                  <a16:creationId xmlns:a16="http://schemas.microsoft.com/office/drawing/2014/main" id="{3FABACC7-99AE-92BA-B30D-E78FE17EB3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62" r="3462"/>
            <a:stretch/>
          </p:blipFill>
          <p:spPr bwMode="auto">
            <a:xfrm>
              <a:off x="3606399" y="1757764"/>
              <a:ext cx="2684215" cy="186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560690-3DC7-4779-670B-1236F2764391}"/>
                </a:ext>
              </a:extLst>
            </p:cNvPr>
            <p:cNvSpPr txBox="1"/>
            <p:nvPr/>
          </p:nvSpPr>
          <p:spPr>
            <a:xfrm>
              <a:off x="2509878" y="881522"/>
              <a:ext cx="233851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800" b="1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What’s NEW! </a:t>
              </a:r>
              <a:endParaRPr lang="ko-Kore-KR" altLang="en-US" sz="28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0201B7-6298-F3FF-CE16-CF06AFFDA1BA}"/>
              </a:ext>
            </a:extLst>
          </p:cNvPr>
          <p:cNvGrpSpPr/>
          <p:nvPr/>
        </p:nvGrpSpPr>
        <p:grpSpPr>
          <a:xfrm>
            <a:off x="6096000" y="467525"/>
            <a:ext cx="5382228" cy="3790728"/>
            <a:chOff x="6096000" y="467525"/>
            <a:chExt cx="5382228" cy="37907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86DED4-5FE9-548D-061A-3D3474D4FC25}"/>
                </a:ext>
              </a:extLst>
            </p:cNvPr>
            <p:cNvSpPr/>
            <p:nvPr/>
          </p:nvSpPr>
          <p:spPr>
            <a:xfrm>
              <a:off x="6096000" y="467525"/>
              <a:ext cx="5382228" cy="3790728"/>
            </a:xfrm>
            <a:prstGeom prst="rect">
              <a:avLst/>
            </a:prstGeom>
            <a:solidFill>
              <a:srgbClr val="F4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1A9074-85D2-89CA-CC86-C330188CC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948"/>
            <a:stretch/>
          </p:blipFill>
          <p:spPr>
            <a:xfrm>
              <a:off x="6830156" y="1626289"/>
              <a:ext cx="3913916" cy="147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3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4F83B5B-6BBB-A0C8-8FCA-03FF8A6E40EA}"/>
              </a:ext>
            </a:extLst>
          </p:cNvPr>
          <p:cNvGrpSpPr/>
          <p:nvPr/>
        </p:nvGrpSpPr>
        <p:grpSpPr>
          <a:xfrm>
            <a:off x="6096000" y="467525"/>
            <a:ext cx="5382228" cy="3790728"/>
            <a:chOff x="6096000" y="467525"/>
            <a:chExt cx="5382228" cy="37907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F86DED4-5FE9-548D-061A-3D3474D4FC25}"/>
                </a:ext>
              </a:extLst>
            </p:cNvPr>
            <p:cNvSpPr/>
            <p:nvPr/>
          </p:nvSpPr>
          <p:spPr>
            <a:xfrm>
              <a:off x="6096000" y="467525"/>
              <a:ext cx="5382228" cy="3790728"/>
            </a:xfrm>
            <a:prstGeom prst="rect">
              <a:avLst/>
            </a:prstGeom>
            <a:solidFill>
              <a:srgbClr val="F4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8976A74A-A514-E60C-4D6C-D67B97A8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2071" y="1827707"/>
              <a:ext cx="4324260" cy="107036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1E960F-0BD7-6ACA-2FEE-E34C30539823}"/>
              </a:ext>
            </a:extLst>
          </p:cNvPr>
          <p:cNvGrpSpPr/>
          <p:nvPr/>
        </p:nvGrpSpPr>
        <p:grpSpPr>
          <a:xfrm>
            <a:off x="525825" y="467525"/>
            <a:ext cx="5382228" cy="3790728"/>
            <a:chOff x="525825" y="467525"/>
            <a:chExt cx="5382228" cy="37907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1D44B9-6270-D9B1-2591-0BE1613FEC61}"/>
                </a:ext>
              </a:extLst>
            </p:cNvPr>
            <p:cNvSpPr/>
            <p:nvPr/>
          </p:nvSpPr>
          <p:spPr>
            <a:xfrm>
              <a:off x="525825" y="467525"/>
              <a:ext cx="5382228" cy="3790728"/>
            </a:xfrm>
            <a:prstGeom prst="rect">
              <a:avLst/>
            </a:prstGeom>
            <a:solidFill>
              <a:srgbClr val="FBE5D6">
                <a:alpha val="8941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098" name="Picture 2" descr="CVE-2021-26084 보안 취약점 관련 Confluence 업그레이드 권장 안내">
              <a:extLst>
                <a:ext uri="{FF2B5EF4-FFF2-40B4-BE49-F238E27FC236}">
                  <a16:creationId xmlns:a16="http://schemas.microsoft.com/office/drawing/2014/main" id="{3068531F-B2AE-2602-9627-0CA88310B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537" y="1180070"/>
              <a:ext cx="2862803" cy="2365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298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0A63999-1B3D-A06C-E4F9-1B3E9DB921A5}"/>
              </a:ext>
            </a:extLst>
          </p:cNvPr>
          <p:cNvGrpSpPr/>
          <p:nvPr/>
        </p:nvGrpSpPr>
        <p:grpSpPr>
          <a:xfrm>
            <a:off x="554851" y="640147"/>
            <a:ext cx="5382228" cy="3790728"/>
            <a:chOff x="554851" y="640147"/>
            <a:chExt cx="5382228" cy="3790728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2D29E5C2-7EAF-6052-F0FA-4D9072425F3F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0636" b="4103"/>
            <a:stretch/>
          </p:blipFill>
          <p:spPr>
            <a:xfrm>
              <a:off x="554851" y="640147"/>
              <a:ext cx="5382228" cy="37907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F55514-89CA-A680-6DCB-69EADE330F6C}"/>
                </a:ext>
              </a:extLst>
            </p:cNvPr>
            <p:cNvSpPr txBox="1"/>
            <p:nvPr/>
          </p:nvSpPr>
          <p:spPr>
            <a:xfrm>
              <a:off x="997593" y="1687682"/>
              <a:ext cx="4496744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클라우드 환경에서의 </a:t>
              </a:r>
              <a:endParaRPr kumimoji="1" lang="en-US" altLang="ko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성공적인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Atlassian DevOps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도입</a:t>
              </a:r>
              <a:endParaRPr kumimoji="1" lang="en-US" altLang="ko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56BCF4-A50B-ADA8-5FCB-254AF4791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759" y="809251"/>
              <a:ext cx="1462282" cy="3415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50E373-8594-F24D-A10A-AC1929159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671"/>
            <a:stretch/>
          </p:blipFill>
          <p:spPr>
            <a:xfrm>
              <a:off x="4079125" y="640147"/>
              <a:ext cx="1857954" cy="67971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798D13-9D76-293D-614D-7DF7B01DBDFA}"/>
              </a:ext>
            </a:extLst>
          </p:cNvPr>
          <p:cNvGrpSpPr/>
          <p:nvPr/>
        </p:nvGrpSpPr>
        <p:grpSpPr>
          <a:xfrm>
            <a:off x="6379821" y="640147"/>
            <a:ext cx="5382228" cy="3790728"/>
            <a:chOff x="6379821" y="640147"/>
            <a:chExt cx="5382228" cy="379072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DC260C3-F5B1-72F5-4E41-0198D8754FFD}"/>
                </a:ext>
              </a:extLst>
            </p:cNvPr>
            <p:cNvSpPr/>
            <p:nvPr/>
          </p:nvSpPr>
          <p:spPr>
            <a:xfrm>
              <a:off x="6379821" y="640147"/>
              <a:ext cx="5382228" cy="3790728"/>
            </a:xfrm>
            <a:prstGeom prst="rect">
              <a:avLst/>
            </a:prstGeom>
            <a:solidFill>
              <a:srgbClr val="F4F5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pic>
          <p:nvPicPr>
            <p:cNvPr id="15" name="그림 1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91999437-43BC-A6AB-8A45-8497F902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0552" y="1966907"/>
              <a:ext cx="4397373" cy="947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46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6BA665-52AA-9350-DE26-C2B912A36E42}"/>
              </a:ext>
            </a:extLst>
          </p:cNvPr>
          <p:cNvGrpSpPr/>
          <p:nvPr/>
        </p:nvGrpSpPr>
        <p:grpSpPr>
          <a:xfrm>
            <a:off x="6000547" y="638154"/>
            <a:ext cx="5382229" cy="3794713"/>
            <a:chOff x="6000547" y="638154"/>
            <a:chExt cx="5382229" cy="37947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8D5BFE2-6032-1F7E-5C88-5F0F51BA4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706" t="-598" r="21961" b="37730"/>
            <a:stretch/>
          </p:blipFill>
          <p:spPr>
            <a:xfrm>
              <a:off x="6000547" y="640146"/>
              <a:ext cx="5382229" cy="379272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8FA9BF-1A21-D016-8538-D7DD6FA9D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9456" y="807258"/>
              <a:ext cx="1462282" cy="34150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78959B-5048-A4FC-8762-6D3CE690E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671"/>
            <a:stretch/>
          </p:blipFill>
          <p:spPr>
            <a:xfrm>
              <a:off x="9524822" y="638154"/>
              <a:ext cx="1857954" cy="6797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7B2674-C9E2-ECB6-EAEE-A4F060AED2DF}"/>
                </a:ext>
              </a:extLst>
            </p:cNvPr>
            <p:cNvSpPr txBox="1"/>
            <p:nvPr/>
          </p:nvSpPr>
          <p:spPr>
            <a:xfrm>
              <a:off x="6594669" y="1687682"/>
              <a:ext cx="4217822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제로트러스트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보안 기반의</a:t>
              </a:r>
              <a:endParaRPr kumimoji="1" lang="en-US" altLang="ko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solidFill>
                    <a:schemeClr val="bg1"/>
                  </a:solidFill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클라우드 계정 관리 및 접근 통제</a:t>
              </a:r>
              <a:endParaRPr kumimoji="1" lang="en-US" altLang="ko-KR" sz="2400" dirty="0">
                <a:solidFill>
                  <a:schemeClr val="bg1"/>
                </a:solidFill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</p:grpSp>
      <p:pic>
        <p:nvPicPr>
          <p:cNvPr id="17" name="Picture 2" descr="Case Study - Zabbix와 Opsgenie를 활용한 장애 처리">
            <a:extLst>
              <a:ext uri="{FF2B5EF4-FFF2-40B4-BE49-F238E27FC236}">
                <a16:creationId xmlns:a16="http://schemas.microsoft.com/office/drawing/2014/main" id="{F54796BD-4206-AFFC-8600-6D3D2EF36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2986" r="14588" b="1426"/>
          <a:stretch/>
        </p:blipFill>
        <p:spPr bwMode="auto">
          <a:xfrm>
            <a:off x="237005" y="640147"/>
            <a:ext cx="5382228" cy="37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7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F69DA07A-C306-01A3-0262-A0C34A2EA58B}"/>
              </a:ext>
            </a:extLst>
          </p:cNvPr>
          <p:cNvGrpSpPr/>
          <p:nvPr/>
        </p:nvGrpSpPr>
        <p:grpSpPr>
          <a:xfrm>
            <a:off x="270164" y="640147"/>
            <a:ext cx="5382228" cy="3790728"/>
            <a:chOff x="270164" y="640147"/>
            <a:chExt cx="5382228" cy="37907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B7F6F6D-5770-8E54-CD87-03376F79D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75" t="409" r="40773" b="-409"/>
            <a:stretch/>
          </p:blipFill>
          <p:spPr>
            <a:xfrm>
              <a:off x="270164" y="640147"/>
              <a:ext cx="5382228" cy="379072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552345-8F78-A0F8-1A1E-460FD145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135" r="13642"/>
            <a:stretch/>
          </p:blipFill>
          <p:spPr>
            <a:xfrm>
              <a:off x="3915899" y="836223"/>
              <a:ext cx="1586433" cy="51060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F99E06-DFE7-557A-E6BE-27FD800C5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60" y="875809"/>
              <a:ext cx="1455523" cy="3344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D29FAC-BCAA-42E7-D28B-AE5C9999D8CA}"/>
                </a:ext>
              </a:extLst>
            </p:cNvPr>
            <p:cNvSpPr txBox="1"/>
            <p:nvPr/>
          </p:nvSpPr>
          <p:spPr>
            <a:xfrm>
              <a:off x="816300" y="1825805"/>
              <a:ext cx="4289956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아틀라시안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ITSM 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솔루션</a:t>
              </a: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기반의 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 err="1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인시던트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관리 프로세스 구축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2453F8-DCCC-FA3D-15C8-54E5FC102D4A}"/>
              </a:ext>
            </a:extLst>
          </p:cNvPr>
          <p:cNvGrpSpPr/>
          <p:nvPr/>
        </p:nvGrpSpPr>
        <p:grpSpPr>
          <a:xfrm>
            <a:off x="6379821" y="640146"/>
            <a:ext cx="5382228" cy="3790727"/>
            <a:chOff x="6379821" y="640146"/>
            <a:chExt cx="5382228" cy="379072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954A524-C95F-FE47-EDEA-9C1B45ECBAD8}"/>
                </a:ext>
              </a:extLst>
            </p:cNvPr>
            <p:cNvSpPr/>
            <p:nvPr/>
          </p:nvSpPr>
          <p:spPr>
            <a:xfrm>
              <a:off x="6379821" y="640146"/>
              <a:ext cx="5382228" cy="379072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6000">
                  <a:srgbClr val="F0FEFF"/>
                </a:gs>
                <a:gs pos="75000">
                  <a:srgbClr val="DDFAFF"/>
                </a:gs>
                <a:gs pos="100000">
                  <a:srgbClr val="DDFAF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33D863-7FA6-8946-E445-2587D10E7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135" r="13642"/>
            <a:stretch/>
          </p:blipFill>
          <p:spPr>
            <a:xfrm>
              <a:off x="10055271" y="809251"/>
              <a:ext cx="1586433" cy="51060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8E647A6-6724-5580-22C6-E762BF56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432" y="848837"/>
              <a:ext cx="1455523" cy="334499"/>
            </a:xfrm>
            <a:prstGeom prst="rect">
              <a:avLst/>
            </a:prstGeom>
          </p:spPr>
        </p:pic>
        <p:pic>
          <p:nvPicPr>
            <p:cNvPr id="19" name="Cloud@2x.png" descr="Cloud@2x.png">
              <a:extLst>
                <a:ext uri="{FF2B5EF4-FFF2-40B4-BE49-F238E27FC236}">
                  <a16:creationId xmlns:a16="http://schemas.microsoft.com/office/drawing/2014/main" id="{3C1B0392-E3B3-0F2E-42E4-FC6A8583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9028623" y="3023111"/>
              <a:ext cx="2733426" cy="108221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Cloud@2x.png" descr="Cloud@2x.png">
              <a:extLst>
                <a:ext uri="{FF2B5EF4-FFF2-40B4-BE49-F238E27FC236}">
                  <a16:creationId xmlns:a16="http://schemas.microsoft.com/office/drawing/2014/main" id="{A49C85C0-FA89-D6BD-4A54-C4B8CCAD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479523" y="3140865"/>
              <a:ext cx="1455523" cy="5762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1157BE-CB78-7E65-38EE-35E86EEB4CA3}"/>
                </a:ext>
              </a:extLst>
            </p:cNvPr>
            <p:cNvSpPr txBox="1"/>
            <p:nvPr/>
          </p:nvSpPr>
          <p:spPr>
            <a:xfrm>
              <a:off x="7207285" y="1825805"/>
              <a:ext cx="3727302" cy="169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[Atlassian Webinar]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IT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혁신을 위한 </a:t>
              </a:r>
              <a:r>
                <a:rPr kumimoji="1" lang="ko-KR" altLang="en-US" sz="2400" dirty="0" err="1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아틀라시안</a:t>
              </a: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 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Noto Sans KR Regular" panose="020B0500000000000000" pitchFamily="34" charset="-128"/>
                  <a:ea typeface="Noto Sans KR Regular" panose="020B0500000000000000" pitchFamily="34" charset="-128"/>
                </a:rPr>
                <a:t>클라우드 마이그레이션 전략</a:t>
              </a:r>
              <a:endParaRPr kumimoji="1" lang="en-US" altLang="ko-KR" sz="2400" dirty="0">
                <a:latin typeface="Noto Sans KR Regular" panose="020B0500000000000000" pitchFamily="34" charset="-128"/>
                <a:ea typeface="Noto Sans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50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87</Words>
  <Application>Microsoft Macintosh PowerPoint</Application>
  <PresentationFormat>와이드스크린</PresentationFormat>
  <Paragraphs>22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Meiryo</vt:lpstr>
      <vt:lpstr>Noto Sans KR Regular</vt:lpstr>
      <vt:lpstr>Arial</vt:lpstr>
      <vt:lpstr>Calibri</vt:lpstr>
      <vt:lpstr>Calibri Light</vt:lpstr>
      <vt:lpstr>Helvetica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Jenna</dc:creator>
  <cp:lastModifiedBy>Microsoft Office User</cp:lastModifiedBy>
  <cp:revision>1</cp:revision>
  <dcterms:created xsi:type="dcterms:W3CDTF">2021-03-11T06:52:24Z</dcterms:created>
  <dcterms:modified xsi:type="dcterms:W3CDTF">2022-07-14T04:27:32Z</dcterms:modified>
</cp:coreProperties>
</file>